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4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4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9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DB833D-3104-4831-88C7-D7D2B12AF6E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58EB92C2-3E1B-49CC-BA49-C0D99C187004}">
      <dgm:prSet phldrT="[Текст]"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Сфера социального развития</a:t>
          </a:r>
        </a:p>
      </dgm:t>
    </dgm:pt>
    <dgm:pt modelId="{F1127D39-0C46-44D2-8DB7-FF08C1702E63}" type="parTrans" cxnId="{E3734DBF-5EF7-4756-9360-D3CA1C152FC3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AA3A34-BFBB-4C01-BE24-D543164E4F9F}" type="sibTrans" cxnId="{E3734DBF-5EF7-4756-9360-D3CA1C152FC3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75447C-8898-4FBB-ABE0-A1FC56EB3A37}">
      <dgm:prSet phldrT="[Текст]"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Сфера интеллектуального развития</a:t>
          </a:r>
        </a:p>
      </dgm:t>
    </dgm:pt>
    <dgm:pt modelId="{B62ACC9B-6ADC-4696-8DE7-67B05DE642C5}" type="parTrans" cxnId="{1FD423E3-FDAF-46A3-8E31-B03F0B990026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D250ED-1D8A-4AE9-8B02-19849F2B28E3}" type="sibTrans" cxnId="{1FD423E3-FDAF-46A3-8E31-B03F0B990026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7899E3-E8EF-476B-B768-D61652D1C14D}">
      <dgm:prSet phldrT="[Текст]"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Сфера эмоционального развития</a:t>
          </a:r>
        </a:p>
      </dgm:t>
    </dgm:pt>
    <dgm:pt modelId="{D9FC5434-A221-487F-8B20-EB856B694379}" type="parTrans" cxnId="{D3A10290-B478-456A-8DDB-09D268190D3B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6E6ED8-4F10-4CA0-B2B6-BAFF361C22F3}" type="sibTrans" cxnId="{D3A10290-B478-456A-8DDB-09D268190D3B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5DDE6-B7A2-473B-91E9-566EA165D1F5}" type="pres">
      <dgm:prSet presAssocID="{D4DB833D-3104-4831-88C7-D7D2B12AF6EB}" presName="linearFlow" presStyleCnt="0">
        <dgm:presLayoutVars>
          <dgm:dir/>
          <dgm:resizeHandles val="exact"/>
        </dgm:presLayoutVars>
      </dgm:prSet>
      <dgm:spPr/>
    </dgm:pt>
    <dgm:pt modelId="{D1C22C9D-6B78-4C2C-AAF0-224E6862B3CD}" type="pres">
      <dgm:prSet presAssocID="{58EB92C2-3E1B-49CC-BA49-C0D99C187004}" presName="composite" presStyleCnt="0"/>
      <dgm:spPr/>
    </dgm:pt>
    <dgm:pt modelId="{0A418094-0AA7-469E-9342-A2C91252BF00}" type="pres">
      <dgm:prSet presAssocID="{58EB92C2-3E1B-49CC-BA49-C0D99C187004}" presName="imgShp" presStyleLbl="fgImgPlace1" presStyleIdx="0" presStyleCnt="3"/>
      <dgm:spPr>
        <a:solidFill>
          <a:schemeClr val="accent1">
            <a:lumMod val="60000"/>
            <a:lumOff val="40000"/>
          </a:schemeClr>
        </a:solidFill>
      </dgm:spPr>
    </dgm:pt>
    <dgm:pt modelId="{6EEECC1E-DBC2-4848-908E-14991CB5CA9C}" type="pres">
      <dgm:prSet presAssocID="{58EB92C2-3E1B-49CC-BA49-C0D99C187004}" presName="txShp" presStyleLbl="node1" presStyleIdx="0" presStyleCnt="3">
        <dgm:presLayoutVars>
          <dgm:bulletEnabled val="1"/>
        </dgm:presLayoutVars>
      </dgm:prSet>
      <dgm:spPr/>
    </dgm:pt>
    <dgm:pt modelId="{86739CB5-A992-431E-AE13-13A421E441AD}" type="pres">
      <dgm:prSet presAssocID="{84AA3A34-BFBB-4C01-BE24-D543164E4F9F}" presName="spacing" presStyleCnt="0"/>
      <dgm:spPr/>
    </dgm:pt>
    <dgm:pt modelId="{8B476420-4435-4100-AD64-15300FC71E4A}" type="pres">
      <dgm:prSet presAssocID="{0C75447C-8898-4FBB-ABE0-A1FC56EB3A37}" presName="composite" presStyleCnt="0"/>
      <dgm:spPr/>
    </dgm:pt>
    <dgm:pt modelId="{B3E98508-EE21-482D-A759-31CA56E93316}" type="pres">
      <dgm:prSet presAssocID="{0C75447C-8898-4FBB-ABE0-A1FC56EB3A37}" presName="imgShp" presStyleLbl="fgImgPlace1" presStyleIdx="1" presStyleCnt="3"/>
      <dgm:spPr>
        <a:solidFill>
          <a:schemeClr val="accent1">
            <a:lumMod val="60000"/>
            <a:lumOff val="40000"/>
          </a:schemeClr>
        </a:solidFill>
      </dgm:spPr>
    </dgm:pt>
    <dgm:pt modelId="{7127F170-8013-43CD-B4E6-B8A0152846FC}" type="pres">
      <dgm:prSet presAssocID="{0C75447C-8898-4FBB-ABE0-A1FC56EB3A37}" presName="txShp" presStyleLbl="node1" presStyleIdx="1" presStyleCnt="3">
        <dgm:presLayoutVars>
          <dgm:bulletEnabled val="1"/>
        </dgm:presLayoutVars>
      </dgm:prSet>
      <dgm:spPr/>
    </dgm:pt>
    <dgm:pt modelId="{DBE2A829-80DA-4C44-89C2-77DCD2A86897}" type="pres">
      <dgm:prSet presAssocID="{F1D250ED-1D8A-4AE9-8B02-19849F2B28E3}" presName="spacing" presStyleCnt="0"/>
      <dgm:spPr/>
    </dgm:pt>
    <dgm:pt modelId="{27A857F4-8DE5-45C3-B78B-ACB6D7E43AD5}" type="pres">
      <dgm:prSet presAssocID="{4F7899E3-E8EF-476B-B768-D61652D1C14D}" presName="composite" presStyleCnt="0"/>
      <dgm:spPr/>
    </dgm:pt>
    <dgm:pt modelId="{6E8D7966-5EE6-470F-A725-A993ABED5A18}" type="pres">
      <dgm:prSet presAssocID="{4F7899E3-E8EF-476B-B768-D61652D1C14D}" presName="imgShp" presStyleLbl="fgImgPlace1" presStyleIdx="2" presStyleCnt="3"/>
      <dgm:spPr>
        <a:solidFill>
          <a:schemeClr val="accent1">
            <a:lumMod val="60000"/>
            <a:lumOff val="40000"/>
          </a:schemeClr>
        </a:solidFill>
      </dgm:spPr>
    </dgm:pt>
    <dgm:pt modelId="{6D7DF598-BB44-4CF4-8A31-3D3CA8C6213F}" type="pres">
      <dgm:prSet presAssocID="{4F7899E3-E8EF-476B-B768-D61652D1C14D}" presName="txShp" presStyleLbl="node1" presStyleIdx="2" presStyleCnt="3">
        <dgm:presLayoutVars>
          <dgm:bulletEnabled val="1"/>
        </dgm:presLayoutVars>
      </dgm:prSet>
      <dgm:spPr/>
    </dgm:pt>
  </dgm:ptLst>
  <dgm:cxnLst>
    <dgm:cxn modelId="{E4EC920F-00A5-490A-AC90-C0DD42D3A2EB}" type="presOf" srcId="{0C75447C-8898-4FBB-ABE0-A1FC56EB3A37}" destId="{7127F170-8013-43CD-B4E6-B8A0152846FC}" srcOrd="0" destOrd="0" presId="urn:microsoft.com/office/officeart/2005/8/layout/vList3"/>
    <dgm:cxn modelId="{14D88546-2246-4A1A-8EEE-07A5CCC941A7}" type="presOf" srcId="{D4DB833D-3104-4831-88C7-D7D2B12AF6EB}" destId="{33A5DDE6-B7A2-473B-91E9-566EA165D1F5}" srcOrd="0" destOrd="0" presId="urn:microsoft.com/office/officeart/2005/8/layout/vList3"/>
    <dgm:cxn modelId="{037FC05A-A00D-48E9-920A-86AE3B822FA9}" type="presOf" srcId="{58EB92C2-3E1B-49CC-BA49-C0D99C187004}" destId="{6EEECC1E-DBC2-4848-908E-14991CB5CA9C}" srcOrd="0" destOrd="0" presId="urn:microsoft.com/office/officeart/2005/8/layout/vList3"/>
    <dgm:cxn modelId="{D3A10290-B478-456A-8DDB-09D268190D3B}" srcId="{D4DB833D-3104-4831-88C7-D7D2B12AF6EB}" destId="{4F7899E3-E8EF-476B-B768-D61652D1C14D}" srcOrd="2" destOrd="0" parTransId="{D9FC5434-A221-487F-8B20-EB856B694379}" sibTransId="{7B6E6ED8-4F10-4CA0-B2B6-BAFF361C22F3}"/>
    <dgm:cxn modelId="{61A0FAB3-9032-45F8-82C5-8F5CC7366FC8}" type="presOf" srcId="{4F7899E3-E8EF-476B-B768-D61652D1C14D}" destId="{6D7DF598-BB44-4CF4-8A31-3D3CA8C6213F}" srcOrd="0" destOrd="0" presId="urn:microsoft.com/office/officeart/2005/8/layout/vList3"/>
    <dgm:cxn modelId="{E3734DBF-5EF7-4756-9360-D3CA1C152FC3}" srcId="{D4DB833D-3104-4831-88C7-D7D2B12AF6EB}" destId="{58EB92C2-3E1B-49CC-BA49-C0D99C187004}" srcOrd="0" destOrd="0" parTransId="{F1127D39-0C46-44D2-8DB7-FF08C1702E63}" sibTransId="{84AA3A34-BFBB-4C01-BE24-D543164E4F9F}"/>
    <dgm:cxn modelId="{1FD423E3-FDAF-46A3-8E31-B03F0B990026}" srcId="{D4DB833D-3104-4831-88C7-D7D2B12AF6EB}" destId="{0C75447C-8898-4FBB-ABE0-A1FC56EB3A37}" srcOrd="1" destOrd="0" parTransId="{B62ACC9B-6ADC-4696-8DE7-67B05DE642C5}" sibTransId="{F1D250ED-1D8A-4AE9-8B02-19849F2B28E3}"/>
    <dgm:cxn modelId="{C24A1F05-E80E-48EB-A657-774033DB8F9A}" type="presParOf" srcId="{33A5DDE6-B7A2-473B-91E9-566EA165D1F5}" destId="{D1C22C9D-6B78-4C2C-AAF0-224E6862B3CD}" srcOrd="0" destOrd="0" presId="urn:microsoft.com/office/officeart/2005/8/layout/vList3"/>
    <dgm:cxn modelId="{F8C3CA53-78F1-4B47-832E-D573ABDB0189}" type="presParOf" srcId="{D1C22C9D-6B78-4C2C-AAF0-224E6862B3CD}" destId="{0A418094-0AA7-469E-9342-A2C91252BF00}" srcOrd="0" destOrd="0" presId="urn:microsoft.com/office/officeart/2005/8/layout/vList3"/>
    <dgm:cxn modelId="{11988131-7171-4665-B160-F2566E04C6F9}" type="presParOf" srcId="{D1C22C9D-6B78-4C2C-AAF0-224E6862B3CD}" destId="{6EEECC1E-DBC2-4848-908E-14991CB5CA9C}" srcOrd="1" destOrd="0" presId="urn:microsoft.com/office/officeart/2005/8/layout/vList3"/>
    <dgm:cxn modelId="{6E9CF61B-2750-475C-A2DD-1235FCA4FFB5}" type="presParOf" srcId="{33A5DDE6-B7A2-473B-91E9-566EA165D1F5}" destId="{86739CB5-A992-431E-AE13-13A421E441AD}" srcOrd="1" destOrd="0" presId="urn:microsoft.com/office/officeart/2005/8/layout/vList3"/>
    <dgm:cxn modelId="{A0BC0678-4C49-4598-B09F-E14397FE67E2}" type="presParOf" srcId="{33A5DDE6-B7A2-473B-91E9-566EA165D1F5}" destId="{8B476420-4435-4100-AD64-15300FC71E4A}" srcOrd="2" destOrd="0" presId="urn:microsoft.com/office/officeart/2005/8/layout/vList3"/>
    <dgm:cxn modelId="{F8B4D281-7103-4065-8737-F9EE2883498F}" type="presParOf" srcId="{8B476420-4435-4100-AD64-15300FC71E4A}" destId="{B3E98508-EE21-482D-A759-31CA56E93316}" srcOrd="0" destOrd="0" presId="urn:microsoft.com/office/officeart/2005/8/layout/vList3"/>
    <dgm:cxn modelId="{CDE48790-6EF9-421E-BC68-3CC0C201CEE5}" type="presParOf" srcId="{8B476420-4435-4100-AD64-15300FC71E4A}" destId="{7127F170-8013-43CD-B4E6-B8A0152846FC}" srcOrd="1" destOrd="0" presId="urn:microsoft.com/office/officeart/2005/8/layout/vList3"/>
    <dgm:cxn modelId="{5445C63E-3FAC-421B-9961-6102AB72C70B}" type="presParOf" srcId="{33A5DDE6-B7A2-473B-91E9-566EA165D1F5}" destId="{DBE2A829-80DA-4C44-89C2-77DCD2A86897}" srcOrd="3" destOrd="0" presId="urn:microsoft.com/office/officeart/2005/8/layout/vList3"/>
    <dgm:cxn modelId="{FE822DE4-BD86-4384-B077-B1C88B436F8C}" type="presParOf" srcId="{33A5DDE6-B7A2-473B-91E9-566EA165D1F5}" destId="{27A857F4-8DE5-45C3-B78B-ACB6D7E43AD5}" srcOrd="4" destOrd="0" presId="urn:microsoft.com/office/officeart/2005/8/layout/vList3"/>
    <dgm:cxn modelId="{BDCE4AE1-3504-4F9D-AAA6-EE18527866E4}" type="presParOf" srcId="{27A857F4-8DE5-45C3-B78B-ACB6D7E43AD5}" destId="{6E8D7966-5EE6-470F-A725-A993ABED5A18}" srcOrd="0" destOrd="0" presId="urn:microsoft.com/office/officeart/2005/8/layout/vList3"/>
    <dgm:cxn modelId="{E25BB865-CA9E-406C-8572-3166C5320332}" type="presParOf" srcId="{27A857F4-8DE5-45C3-B78B-ACB6D7E43AD5}" destId="{6D7DF598-BB44-4CF4-8A31-3D3CA8C6213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74633D8-C311-4FB2-97DA-AFF605DF9D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E78097-3739-4076-B7E7-0D2E272F3A51}">
      <dgm:prSet phldrT="[Текст]" custT="1"/>
      <dgm:spPr/>
      <dgm:t>
        <a:bodyPr/>
        <a:lstStyle/>
        <a:p>
          <a:pPr algn="just"/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Инициативы, связанные с организацией деятельности</a:t>
          </a:r>
        </a:p>
      </dgm:t>
    </dgm:pt>
    <dgm:pt modelId="{23F108F9-BED3-45C4-B8AC-825FD73019A1}" type="parTrans" cxnId="{6EB1215F-CF9B-447F-91F7-A7124AAC985D}">
      <dgm:prSet/>
      <dgm:spPr/>
      <dgm:t>
        <a:bodyPr/>
        <a:lstStyle/>
        <a:p>
          <a:pPr algn="just"/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1EFE34-7498-4D84-874D-130D3B7E1670}" type="sibTrans" cxnId="{6EB1215F-CF9B-447F-91F7-A7124AAC985D}">
      <dgm:prSet/>
      <dgm:spPr/>
      <dgm:t>
        <a:bodyPr/>
        <a:lstStyle/>
        <a:p>
          <a:pPr algn="just"/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3CFD87-5EA3-482E-8DF4-43442E9C42DE}">
      <dgm:prSet phldrT="[Текст]" custT="1"/>
      <dgm:spPr/>
      <dgm:t>
        <a:bodyPr/>
        <a:lstStyle/>
        <a:p>
          <a:pPr algn="just"/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Предметно-целевые инициативы: инициатива-предложение; инициатива – пример; инициатива – поддержка; </a:t>
          </a:r>
        </a:p>
      </dgm:t>
    </dgm:pt>
    <dgm:pt modelId="{CBECCF89-B46C-4718-9452-69C1AE075DDF}" type="parTrans" cxnId="{2072D850-9D10-4451-89B8-6F12B9C47633}">
      <dgm:prSet/>
      <dgm:spPr/>
      <dgm:t>
        <a:bodyPr/>
        <a:lstStyle/>
        <a:p>
          <a:pPr algn="just"/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DFB42C-46E2-4D79-BED0-CBDC8C89AEA9}" type="sibTrans" cxnId="{2072D850-9D10-4451-89B8-6F12B9C47633}">
      <dgm:prSet/>
      <dgm:spPr/>
      <dgm:t>
        <a:bodyPr/>
        <a:lstStyle/>
        <a:p>
          <a:pPr algn="just"/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AD2080-C2A8-4E49-87D1-0DA6F54D90D6}">
      <dgm:prSet phldrT="[Текст]" custT="1"/>
      <dgm:spPr/>
      <dgm:t>
        <a:bodyPr/>
        <a:lstStyle/>
        <a:p>
          <a:pPr algn="just"/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Инициативы, связанные с исполнением</a:t>
          </a:r>
        </a:p>
      </dgm:t>
    </dgm:pt>
    <dgm:pt modelId="{FC7B369D-6115-4663-AD0D-DDA4AA3C01E6}" type="parTrans" cxnId="{C00C963A-BE63-41E4-A56D-1B4CB639D871}">
      <dgm:prSet/>
      <dgm:spPr/>
      <dgm:t>
        <a:bodyPr/>
        <a:lstStyle/>
        <a:p>
          <a:pPr algn="just"/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2AAF0F-2015-4DA7-906E-1B1F600EDCAE}" type="sibTrans" cxnId="{C00C963A-BE63-41E4-A56D-1B4CB639D871}">
      <dgm:prSet/>
      <dgm:spPr/>
      <dgm:t>
        <a:bodyPr/>
        <a:lstStyle/>
        <a:p>
          <a:pPr algn="just"/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A4E2F4-A9EA-4518-97CE-94A0E628DC71}">
      <dgm:prSet phldrT="[Текст]" custT="1"/>
      <dgm:spPr/>
      <dgm:t>
        <a:bodyPr/>
        <a:lstStyle/>
        <a:p>
          <a:pPr algn="just"/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Предметно-целевые инициативы;</a:t>
          </a:r>
        </a:p>
      </dgm:t>
    </dgm:pt>
    <dgm:pt modelId="{D62BCD10-1D48-4AEB-86DE-423466A652FB}" type="parTrans" cxnId="{2DE4CE9A-8921-4258-83A2-78E91DBC6DCE}">
      <dgm:prSet/>
      <dgm:spPr/>
      <dgm:t>
        <a:bodyPr/>
        <a:lstStyle/>
        <a:p>
          <a:pPr algn="just"/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AC8452-D75C-4A7D-97F3-EB79EA470692}" type="sibTrans" cxnId="{2DE4CE9A-8921-4258-83A2-78E91DBC6DCE}">
      <dgm:prSet/>
      <dgm:spPr/>
      <dgm:t>
        <a:bodyPr/>
        <a:lstStyle/>
        <a:p>
          <a:pPr algn="just"/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3412A7-E5DC-4184-8E23-20C48671FFA8}">
      <dgm:prSet phldrT="[Текст]" custT="1"/>
      <dgm:spPr/>
      <dgm:t>
        <a:bodyPr/>
        <a:lstStyle/>
        <a:p>
          <a:pPr algn="just"/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882B14-F4D0-4652-BB52-E110AAECC87C}" type="parTrans" cxnId="{4D989823-B208-4941-8488-6A9A66E55BB5}">
      <dgm:prSet/>
      <dgm:spPr/>
      <dgm:t>
        <a:bodyPr/>
        <a:lstStyle/>
        <a:p>
          <a:pPr algn="just"/>
          <a:endParaRPr lang="ru-RU"/>
        </a:p>
      </dgm:t>
    </dgm:pt>
    <dgm:pt modelId="{41B03F67-60DF-4F04-8292-2CDF558C0A88}" type="sibTrans" cxnId="{4D989823-B208-4941-8488-6A9A66E55BB5}">
      <dgm:prSet/>
      <dgm:spPr/>
      <dgm:t>
        <a:bodyPr/>
        <a:lstStyle/>
        <a:p>
          <a:pPr algn="just"/>
          <a:endParaRPr lang="ru-RU"/>
        </a:p>
      </dgm:t>
    </dgm:pt>
    <dgm:pt modelId="{432400FD-C78B-4019-8697-AE0D77C0D292}">
      <dgm:prSet phldrT="[Текст]" custT="1"/>
      <dgm:spPr/>
      <dgm:t>
        <a:bodyPr/>
        <a:lstStyle/>
        <a:p>
          <a:pPr algn="just"/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Инициативы, ориентированные на других людей: инициатива – распределение поручений;  инициатива-доверие </a:t>
          </a:r>
        </a:p>
      </dgm:t>
    </dgm:pt>
    <dgm:pt modelId="{5671E923-9E13-45B8-ADBF-9A25B2E44A09}" type="parTrans" cxnId="{758FB953-4900-4527-ACEA-5AC8BA347BBE}">
      <dgm:prSet/>
      <dgm:spPr/>
      <dgm:t>
        <a:bodyPr/>
        <a:lstStyle/>
        <a:p>
          <a:pPr algn="just"/>
          <a:endParaRPr lang="ru-RU"/>
        </a:p>
      </dgm:t>
    </dgm:pt>
    <dgm:pt modelId="{E6712FDA-8051-4920-9457-14B70824AE96}" type="sibTrans" cxnId="{758FB953-4900-4527-ACEA-5AC8BA347BBE}">
      <dgm:prSet/>
      <dgm:spPr/>
      <dgm:t>
        <a:bodyPr/>
        <a:lstStyle/>
        <a:p>
          <a:pPr algn="just"/>
          <a:endParaRPr lang="ru-RU"/>
        </a:p>
      </dgm:t>
    </dgm:pt>
    <dgm:pt modelId="{377B5DF8-9638-47E2-B36E-606168AD6A5A}">
      <dgm:prSet phldrT="[Текст]" custT="1"/>
      <dgm:spPr/>
      <dgm:t>
        <a:bodyPr/>
        <a:lstStyle/>
        <a:p>
          <a:pPr algn="just"/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Инициативы, ориентированные на других людей: инициатива – помощь; инициатива-критика; инициатива – предложение; </a:t>
          </a:r>
        </a:p>
      </dgm:t>
    </dgm:pt>
    <dgm:pt modelId="{B4991278-A176-418B-B8D0-88C1D8E0E835}" type="parTrans" cxnId="{FB30CF41-852D-4CAF-ACC4-0AEF3C686329}">
      <dgm:prSet/>
      <dgm:spPr/>
      <dgm:t>
        <a:bodyPr/>
        <a:lstStyle/>
        <a:p>
          <a:pPr algn="just"/>
          <a:endParaRPr lang="ru-RU"/>
        </a:p>
      </dgm:t>
    </dgm:pt>
    <dgm:pt modelId="{6A075092-9FEE-4349-927D-DB4FCB66435B}" type="sibTrans" cxnId="{FB30CF41-852D-4CAF-ACC4-0AEF3C686329}">
      <dgm:prSet/>
      <dgm:spPr/>
      <dgm:t>
        <a:bodyPr/>
        <a:lstStyle/>
        <a:p>
          <a:pPr algn="just"/>
          <a:endParaRPr lang="ru-RU"/>
        </a:p>
      </dgm:t>
    </dgm:pt>
    <dgm:pt modelId="{59F58972-F0FE-4C9A-A738-A785F4C1AB83}" type="pres">
      <dgm:prSet presAssocID="{574633D8-C311-4FB2-97DA-AFF605DF9DB9}" presName="linear" presStyleCnt="0">
        <dgm:presLayoutVars>
          <dgm:animLvl val="lvl"/>
          <dgm:resizeHandles val="exact"/>
        </dgm:presLayoutVars>
      </dgm:prSet>
      <dgm:spPr/>
    </dgm:pt>
    <dgm:pt modelId="{E496B703-8099-4657-93A1-8CC85247B348}" type="pres">
      <dgm:prSet presAssocID="{4CE78097-3739-4076-B7E7-0D2E272F3A5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82DB88F-0E80-465A-9E1B-FF017BA629C1}" type="pres">
      <dgm:prSet presAssocID="{4CE78097-3739-4076-B7E7-0D2E272F3A51}" presName="childText" presStyleLbl="revTx" presStyleIdx="0" presStyleCnt="2">
        <dgm:presLayoutVars>
          <dgm:bulletEnabled val="1"/>
        </dgm:presLayoutVars>
      </dgm:prSet>
      <dgm:spPr/>
    </dgm:pt>
    <dgm:pt modelId="{538D79ED-DB21-4C0A-B49E-A5CB791FAFB0}" type="pres">
      <dgm:prSet presAssocID="{0EAD2080-C2A8-4E49-87D1-0DA6F54D90D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D34EF30-2950-41F9-BB46-4900B745DE68}" type="pres">
      <dgm:prSet presAssocID="{0EAD2080-C2A8-4E49-87D1-0DA6F54D90D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2B6E708-5D7D-46D2-B995-EF3BC0B770C3}" type="presOf" srcId="{293CFD87-5EA3-482E-8DF4-43442E9C42DE}" destId="{A82DB88F-0E80-465A-9E1B-FF017BA629C1}" srcOrd="0" destOrd="0" presId="urn:microsoft.com/office/officeart/2005/8/layout/vList2"/>
    <dgm:cxn modelId="{93C9741B-F881-4810-B19D-8EC7E563A345}" type="presOf" srcId="{574633D8-C311-4FB2-97DA-AFF605DF9DB9}" destId="{59F58972-F0FE-4C9A-A738-A785F4C1AB83}" srcOrd="0" destOrd="0" presId="urn:microsoft.com/office/officeart/2005/8/layout/vList2"/>
    <dgm:cxn modelId="{4D989823-B208-4941-8488-6A9A66E55BB5}" srcId="{4CE78097-3739-4076-B7E7-0D2E272F3A51}" destId="{0A3412A7-E5DC-4184-8E23-20C48671FFA8}" srcOrd="2" destOrd="0" parTransId="{C5882B14-F4D0-4652-BB52-E110AAECC87C}" sibTransId="{41B03F67-60DF-4F04-8292-2CDF558C0A88}"/>
    <dgm:cxn modelId="{517F712C-CF1B-464D-93E4-7BF2E0D6B3DE}" type="presOf" srcId="{D5A4E2F4-A9EA-4518-97CE-94A0E628DC71}" destId="{FD34EF30-2950-41F9-BB46-4900B745DE68}" srcOrd="0" destOrd="0" presId="urn:microsoft.com/office/officeart/2005/8/layout/vList2"/>
    <dgm:cxn modelId="{C00C963A-BE63-41E4-A56D-1B4CB639D871}" srcId="{574633D8-C311-4FB2-97DA-AFF605DF9DB9}" destId="{0EAD2080-C2A8-4E49-87D1-0DA6F54D90D6}" srcOrd="1" destOrd="0" parTransId="{FC7B369D-6115-4663-AD0D-DDA4AA3C01E6}" sibTransId="{B02AAF0F-2015-4DA7-906E-1B1F600EDCAE}"/>
    <dgm:cxn modelId="{6EB1215F-CF9B-447F-91F7-A7124AAC985D}" srcId="{574633D8-C311-4FB2-97DA-AFF605DF9DB9}" destId="{4CE78097-3739-4076-B7E7-0D2E272F3A51}" srcOrd="0" destOrd="0" parTransId="{23F108F9-BED3-45C4-B8AC-825FD73019A1}" sibTransId="{961EFE34-7498-4D84-874D-130D3B7E1670}"/>
    <dgm:cxn modelId="{FB30CF41-852D-4CAF-ACC4-0AEF3C686329}" srcId="{0EAD2080-C2A8-4E49-87D1-0DA6F54D90D6}" destId="{377B5DF8-9638-47E2-B36E-606168AD6A5A}" srcOrd="1" destOrd="0" parTransId="{B4991278-A176-418B-B8D0-88C1D8E0E835}" sibTransId="{6A075092-9FEE-4349-927D-DB4FCB66435B}"/>
    <dgm:cxn modelId="{2072D850-9D10-4451-89B8-6F12B9C47633}" srcId="{4CE78097-3739-4076-B7E7-0D2E272F3A51}" destId="{293CFD87-5EA3-482E-8DF4-43442E9C42DE}" srcOrd="0" destOrd="0" parTransId="{CBECCF89-B46C-4718-9452-69C1AE075DDF}" sibTransId="{B8DFB42C-46E2-4D79-BED0-CBDC8C89AEA9}"/>
    <dgm:cxn modelId="{758FB953-4900-4527-ACEA-5AC8BA347BBE}" srcId="{4CE78097-3739-4076-B7E7-0D2E272F3A51}" destId="{432400FD-C78B-4019-8697-AE0D77C0D292}" srcOrd="1" destOrd="0" parTransId="{5671E923-9E13-45B8-ADBF-9A25B2E44A09}" sibTransId="{E6712FDA-8051-4920-9457-14B70824AE96}"/>
    <dgm:cxn modelId="{F50B8893-925D-49F5-9272-B5CEB562D6AA}" type="presOf" srcId="{0EAD2080-C2A8-4E49-87D1-0DA6F54D90D6}" destId="{538D79ED-DB21-4C0A-B49E-A5CB791FAFB0}" srcOrd="0" destOrd="0" presId="urn:microsoft.com/office/officeart/2005/8/layout/vList2"/>
    <dgm:cxn modelId="{2DE4CE9A-8921-4258-83A2-78E91DBC6DCE}" srcId="{0EAD2080-C2A8-4E49-87D1-0DA6F54D90D6}" destId="{D5A4E2F4-A9EA-4518-97CE-94A0E628DC71}" srcOrd="0" destOrd="0" parTransId="{D62BCD10-1D48-4AEB-86DE-423466A652FB}" sibTransId="{99AC8452-D75C-4A7D-97F3-EB79EA470692}"/>
    <dgm:cxn modelId="{585D86A7-94B8-41D4-80D1-2096FEBD8B68}" type="presOf" srcId="{4CE78097-3739-4076-B7E7-0D2E272F3A51}" destId="{E496B703-8099-4657-93A1-8CC85247B348}" srcOrd="0" destOrd="0" presId="urn:microsoft.com/office/officeart/2005/8/layout/vList2"/>
    <dgm:cxn modelId="{A559E6E3-081C-4D20-911A-4F2491D8310A}" type="presOf" srcId="{377B5DF8-9638-47E2-B36E-606168AD6A5A}" destId="{FD34EF30-2950-41F9-BB46-4900B745DE68}" srcOrd="0" destOrd="1" presId="urn:microsoft.com/office/officeart/2005/8/layout/vList2"/>
    <dgm:cxn modelId="{89D269E4-F8BD-4942-AECC-1F300C86C441}" type="presOf" srcId="{0A3412A7-E5DC-4184-8E23-20C48671FFA8}" destId="{A82DB88F-0E80-465A-9E1B-FF017BA629C1}" srcOrd="0" destOrd="2" presId="urn:microsoft.com/office/officeart/2005/8/layout/vList2"/>
    <dgm:cxn modelId="{D87CDAEA-9897-4A8B-ADDF-2129DCDCE050}" type="presOf" srcId="{432400FD-C78B-4019-8697-AE0D77C0D292}" destId="{A82DB88F-0E80-465A-9E1B-FF017BA629C1}" srcOrd="0" destOrd="1" presId="urn:microsoft.com/office/officeart/2005/8/layout/vList2"/>
    <dgm:cxn modelId="{70B89D1F-9FA5-4396-96E9-2353F7C83251}" type="presParOf" srcId="{59F58972-F0FE-4C9A-A738-A785F4C1AB83}" destId="{E496B703-8099-4657-93A1-8CC85247B348}" srcOrd="0" destOrd="0" presId="urn:microsoft.com/office/officeart/2005/8/layout/vList2"/>
    <dgm:cxn modelId="{9983DDDF-0291-45C9-90C2-7519D3E5B9EE}" type="presParOf" srcId="{59F58972-F0FE-4C9A-A738-A785F4C1AB83}" destId="{A82DB88F-0E80-465A-9E1B-FF017BA629C1}" srcOrd="1" destOrd="0" presId="urn:microsoft.com/office/officeart/2005/8/layout/vList2"/>
    <dgm:cxn modelId="{884EB99D-2DAC-49BE-9EF4-42235CE8FAE4}" type="presParOf" srcId="{59F58972-F0FE-4C9A-A738-A785F4C1AB83}" destId="{538D79ED-DB21-4C0A-B49E-A5CB791FAFB0}" srcOrd="2" destOrd="0" presId="urn:microsoft.com/office/officeart/2005/8/layout/vList2"/>
    <dgm:cxn modelId="{E34E8532-836F-4D59-A107-EBB223C0DAE1}" type="presParOf" srcId="{59F58972-F0FE-4C9A-A738-A785F4C1AB83}" destId="{FD34EF30-2950-41F9-BB46-4900B745DE6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CB42262-1640-4429-84C1-1EF9129CAEC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78C69D-F8D5-4E3E-8B27-3413349D7550}">
      <dgm:prSet phldrT="[Текст]" custT="1"/>
      <dgm:spPr/>
      <dgm:t>
        <a:bodyPr/>
        <a:lstStyle/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– «Самостоятельность»</a:t>
          </a:r>
        </a:p>
      </dgm:t>
    </dgm:pt>
    <dgm:pt modelId="{A9312CF2-E54E-4654-BFA0-26BECD4162F7}" type="parTrans" cxnId="{3B4FC603-46AD-459B-806D-439A5F28DD0D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7E50E3-F17C-4BBE-870C-A94C991411DD}" type="sibTrans" cxnId="{3B4FC603-46AD-459B-806D-439A5F28DD0D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C34D0E-ACEC-473B-BFA4-0C6A2B49AEBF}">
      <dgm:prSet phldrT="[Текст]" custT="1"/>
      <dgm:spPr/>
      <dgm:t>
        <a:bodyPr/>
        <a:lstStyle/>
        <a:p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9A4BC2-9D77-4E76-9A71-0560FAAE19B0}" type="parTrans" cxnId="{3317415E-4FAE-43D3-827A-90C4F0D3AA89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2ED38C-0D17-4BCF-9ABD-803062D02C69}" type="sibTrans" cxnId="{3317415E-4FAE-43D3-827A-90C4F0D3AA89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98E434-44F7-4262-9080-F473A2A38C2F}">
      <dgm:prSet phldrT="[Текст]" custT="1"/>
      <dgm:spPr/>
      <dgm:t>
        <a:bodyPr/>
        <a:lstStyle/>
        <a:p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Метод исследования: «Наблюдение» </a:t>
          </a:r>
        </a:p>
        <a:p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F1EF3C-DAA7-4644-848E-8F43B7D77F82}" type="parTrans" cxnId="{D2514C59-6F78-43E9-9F31-7833CA22FC37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AC43F7-9821-48A2-A3DB-E99DFD7BAD8C}" type="sibTrans" cxnId="{D2514C59-6F78-43E9-9F31-7833CA22FC37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B510FE-C07F-4E9B-9D54-126B5741C302}">
      <dgm:prSet phldrT="[Текст]" custT="1"/>
      <dgm:spPr/>
      <dgm:t>
        <a:bodyPr/>
        <a:lstStyle/>
        <a:p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F72D1E-7E8C-431F-9F05-8B5726B6BB00}" type="parTrans" cxnId="{4F512732-8AF9-4050-BC9E-E2D4B3E3C06A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1191E-D471-4AD8-9475-BC23037444D8}" type="sibTrans" cxnId="{4F512732-8AF9-4050-BC9E-E2D4B3E3C06A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860021-C651-4C14-92B7-3F9BECD98BC2}">
      <dgm:prSet phldrT="[Текст]" custT="1"/>
      <dgm:spPr/>
      <dgm:t>
        <a:bodyPr/>
        <a:lstStyle/>
        <a:p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3F80BD-ECAB-4417-BAED-1F3322803EC8}" type="parTrans" cxnId="{787B3EB9-B34A-408F-B869-CAB9D9A0EBF5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DF3166-CCF7-494B-B4D7-C290C1AE5301}" type="sibTrans" cxnId="{787B3EB9-B34A-408F-B869-CAB9D9A0EBF5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3698DA-355D-442C-AA43-3DDEA7E134E9}">
      <dgm:prSet custT="1"/>
      <dgm:spPr/>
      <dgm:t>
        <a:bodyPr/>
        <a:lstStyle/>
        <a:p>
          <a:pPr algn="just"/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Цель: определение степени проявления самостоятельности в различных видах деятельности</a:t>
          </a:r>
        </a:p>
      </dgm:t>
    </dgm:pt>
    <dgm:pt modelId="{4D8A843C-BD7F-4DC9-8DF3-FE8FCCECDE13}" type="parTrans" cxnId="{F7AF8936-E17E-4636-89E7-95C96CCBF46A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268204-8CFF-4588-9E07-F79A79499E01}" type="sibTrans" cxnId="{F7AF8936-E17E-4636-89E7-95C96CCBF46A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267A63-9C31-47EB-B2F9-532E9026D6CC}" type="pres">
      <dgm:prSet presAssocID="{CCB42262-1640-4429-84C1-1EF9129CAEC7}" presName="linear" presStyleCnt="0">
        <dgm:presLayoutVars>
          <dgm:animLvl val="lvl"/>
          <dgm:resizeHandles val="exact"/>
        </dgm:presLayoutVars>
      </dgm:prSet>
      <dgm:spPr/>
    </dgm:pt>
    <dgm:pt modelId="{67543B66-9623-4E8A-8DFF-D6976D990A60}" type="pres">
      <dgm:prSet presAssocID="{0E78C69D-F8D5-4E3E-8B27-3413349D7550}" presName="parentText" presStyleLbl="node1" presStyleIdx="0" presStyleCnt="3" custLinFactNeighborY="-99124">
        <dgm:presLayoutVars>
          <dgm:chMax val="0"/>
          <dgm:bulletEnabled val="1"/>
        </dgm:presLayoutVars>
      </dgm:prSet>
      <dgm:spPr/>
    </dgm:pt>
    <dgm:pt modelId="{2B78837F-6881-457F-B882-E1E43277AF5D}" type="pres">
      <dgm:prSet presAssocID="{0E78C69D-F8D5-4E3E-8B27-3413349D7550}" presName="childText" presStyleLbl="revTx" presStyleIdx="0" presStyleCnt="2">
        <dgm:presLayoutVars>
          <dgm:bulletEnabled val="1"/>
        </dgm:presLayoutVars>
      </dgm:prSet>
      <dgm:spPr/>
    </dgm:pt>
    <dgm:pt modelId="{D2FED12C-CDB4-440A-8EBA-64CAD26EBCE1}" type="pres">
      <dgm:prSet presAssocID="{D698E434-44F7-4262-9080-F473A2A38C2F}" presName="parentText" presStyleLbl="node1" presStyleIdx="1" presStyleCnt="3" custLinFactNeighborX="295" custLinFactNeighborY="37065">
        <dgm:presLayoutVars>
          <dgm:chMax val="0"/>
          <dgm:bulletEnabled val="1"/>
        </dgm:presLayoutVars>
      </dgm:prSet>
      <dgm:spPr/>
    </dgm:pt>
    <dgm:pt modelId="{B4DD2258-8F3F-4D1C-909F-83C3A0955B56}" type="pres">
      <dgm:prSet presAssocID="{D698E434-44F7-4262-9080-F473A2A38C2F}" presName="childText" presStyleLbl="revTx" presStyleIdx="1" presStyleCnt="2">
        <dgm:presLayoutVars>
          <dgm:bulletEnabled val="1"/>
        </dgm:presLayoutVars>
      </dgm:prSet>
      <dgm:spPr/>
    </dgm:pt>
    <dgm:pt modelId="{3864A133-1E7D-40C4-B3F9-0E3D30A13C9F}" type="pres">
      <dgm:prSet presAssocID="{F43698DA-355D-442C-AA43-3DDEA7E134E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B4FC603-46AD-459B-806D-439A5F28DD0D}" srcId="{CCB42262-1640-4429-84C1-1EF9129CAEC7}" destId="{0E78C69D-F8D5-4E3E-8B27-3413349D7550}" srcOrd="0" destOrd="0" parTransId="{A9312CF2-E54E-4654-BFA0-26BECD4162F7}" sibTransId="{387E50E3-F17C-4BBE-870C-A94C991411DD}"/>
    <dgm:cxn modelId="{06575B22-99A6-4923-B1D3-C9E28DAFB681}" type="presOf" srcId="{F43698DA-355D-442C-AA43-3DDEA7E134E9}" destId="{3864A133-1E7D-40C4-B3F9-0E3D30A13C9F}" srcOrd="0" destOrd="0" presId="urn:microsoft.com/office/officeart/2005/8/layout/vList2"/>
    <dgm:cxn modelId="{67B80732-2A5E-4E98-8AAF-4E185F12A735}" type="presOf" srcId="{6F860021-C651-4C14-92B7-3F9BECD98BC2}" destId="{B4DD2258-8F3F-4D1C-909F-83C3A0955B56}" srcOrd="0" destOrd="1" presId="urn:microsoft.com/office/officeart/2005/8/layout/vList2"/>
    <dgm:cxn modelId="{4F512732-8AF9-4050-BC9E-E2D4B3E3C06A}" srcId="{D698E434-44F7-4262-9080-F473A2A38C2F}" destId="{30B510FE-C07F-4E9B-9D54-126B5741C302}" srcOrd="0" destOrd="0" parTransId="{C4F72D1E-7E8C-431F-9F05-8B5726B6BB00}" sibTransId="{2F91191E-D471-4AD8-9475-BC23037444D8}"/>
    <dgm:cxn modelId="{F7AF8936-E17E-4636-89E7-95C96CCBF46A}" srcId="{CCB42262-1640-4429-84C1-1EF9129CAEC7}" destId="{F43698DA-355D-442C-AA43-3DDEA7E134E9}" srcOrd="2" destOrd="0" parTransId="{4D8A843C-BD7F-4DC9-8DF3-FE8FCCECDE13}" sibTransId="{9D268204-8CFF-4588-9E07-F79A79499E01}"/>
    <dgm:cxn modelId="{3317415E-4FAE-43D3-827A-90C4F0D3AA89}" srcId="{0E78C69D-F8D5-4E3E-8B27-3413349D7550}" destId="{55C34D0E-ACEC-473B-BFA4-0C6A2B49AEBF}" srcOrd="0" destOrd="0" parTransId="{989A4BC2-9D77-4E76-9A71-0560FAAE19B0}" sibTransId="{622ED38C-0D17-4BCF-9ABD-803062D02C69}"/>
    <dgm:cxn modelId="{93052254-0E4B-4864-9A7B-EADD8250B9F8}" type="presOf" srcId="{CCB42262-1640-4429-84C1-1EF9129CAEC7}" destId="{0B267A63-9C31-47EB-B2F9-532E9026D6CC}" srcOrd="0" destOrd="0" presId="urn:microsoft.com/office/officeart/2005/8/layout/vList2"/>
    <dgm:cxn modelId="{D2514C59-6F78-43E9-9F31-7833CA22FC37}" srcId="{CCB42262-1640-4429-84C1-1EF9129CAEC7}" destId="{D698E434-44F7-4262-9080-F473A2A38C2F}" srcOrd="1" destOrd="0" parTransId="{49F1EF3C-DAA7-4644-848E-8F43B7D77F82}" sibTransId="{02AC43F7-9821-48A2-A3DB-E99DFD7BAD8C}"/>
    <dgm:cxn modelId="{787B3EB9-B34A-408F-B869-CAB9D9A0EBF5}" srcId="{D698E434-44F7-4262-9080-F473A2A38C2F}" destId="{6F860021-C651-4C14-92B7-3F9BECD98BC2}" srcOrd="1" destOrd="0" parTransId="{B53F80BD-ECAB-4417-BAED-1F3322803EC8}" sibTransId="{73DF3166-CCF7-494B-B4D7-C290C1AE5301}"/>
    <dgm:cxn modelId="{21C051C5-B2D1-4BB3-9393-E39369237575}" type="presOf" srcId="{0E78C69D-F8D5-4E3E-8B27-3413349D7550}" destId="{67543B66-9623-4E8A-8DFF-D6976D990A60}" srcOrd="0" destOrd="0" presId="urn:microsoft.com/office/officeart/2005/8/layout/vList2"/>
    <dgm:cxn modelId="{65E2C3CD-2927-462E-BD7B-E8633D4950E6}" type="presOf" srcId="{D698E434-44F7-4262-9080-F473A2A38C2F}" destId="{D2FED12C-CDB4-440A-8EBA-64CAD26EBCE1}" srcOrd="0" destOrd="0" presId="urn:microsoft.com/office/officeart/2005/8/layout/vList2"/>
    <dgm:cxn modelId="{1EDCD7E7-D957-48A9-98EF-CCA3FBAE15DA}" type="presOf" srcId="{55C34D0E-ACEC-473B-BFA4-0C6A2B49AEBF}" destId="{2B78837F-6881-457F-B882-E1E43277AF5D}" srcOrd="0" destOrd="0" presId="urn:microsoft.com/office/officeart/2005/8/layout/vList2"/>
    <dgm:cxn modelId="{D01F35E8-2AD8-431C-AA3B-B2A11246C9B5}" type="presOf" srcId="{30B510FE-C07F-4E9B-9D54-126B5741C302}" destId="{B4DD2258-8F3F-4D1C-909F-83C3A0955B56}" srcOrd="0" destOrd="0" presId="urn:microsoft.com/office/officeart/2005/8/layout/vList2"/>
    <dgm:cxn modelId="{27BEB0B0-0DD2-4B4A-8F0B-19342583E633}" type="presParOf" srcId="{0B267A63-9C31-47EB-B2F9-532E9026D6CC}" destId="{67543B66-9623-4E8A-8DFF-D6976D990A60}" srcOrd="0" destOrd="0" presId="urn:microsoft.com/office/officeart/2005/8/layout/vList2"/>
    <dgm:cxn modelId="{B7FC9E78-EF1A-42E1-806B-CA2BD72B792D}" type="presParOf" srcId="{0B267A63-9C31-47EB-B2F9-532E9026D6CC}" destId="{2B78837F-6881-457F-B882-E1E43277AF5D}" srcOrd="1" destOrd="0" presId="urn:microsoft.com/office/officeart/2005/8/layout/vList2"/>
    <dgm:cxn modelId="{16CA65B7-D703-444F-B2A3-B27A4AFB47C6}" type="presParOf" srcId="{0B267A63-9C31-47EB-B2F9-532E9026D6CC}" destId="{D2FED12C-CDB4-440A-8EBA-64CAD26EBCE1}" srcOrd="2" destOrd="0" presId="urn:microsoft.com/office/officeart/2005/8/layout/vList2"/>
    <dgm:cxn modelId="{19D54A69-B9CD-4133-97A7-5817857D9FB6}" type="presParOf" srcId="{0B267A63-9C31-47EB-B2F9-532E9026D6CC}" destId="{B4DD2258-8F3F-4D1C-909F-83C3A0955B56}" srcOrd="3" destOrd="0" presId="urn:microsoft.com/office/officeart/2005/8/layout/vList2"/>
    <dgm:cxn modelId="{B70D967A-18EC-4723-9BB3-5C894D7AC290}" type="presParOf" srcId="{0B267A63-9C31-47EB-B2F9-532E9026D6CC}" destId="{3864A133-1E7D-40C4-B3F9-0E3D30A13C9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74633D8-C311-4FB2-97DA-AFF605DF9D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E78097-3739-4076-B7E7-0D2E272F3A51}">
      <dgm:prSet phldrT="[Текст]" custT="1"/>
      <dgm:spPr/>
      <dgm:t>
        <a:bodyPr/>
        <a:lstStyle/>
        <a:p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«Самостоятельность»</a:t>
          </a:r>
        </a:p>
      </dgm:t>
    </dgm:pt>
    <dgm:pt modelId="{23F108F9-BED3-45C4-B8AC-825FD73019A1}" type="parTrans" cxnId="{6EB1215F-CF9B-447F-91F7-A7124AAC985D}">
      <dgm:prSet/>
      <dgm:spPr/>
      <dgm:t>
        <a:bodyPr/>
        <a:lstStyle/>
        <a:p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1EFE34-7498-4D84-874D-130D3B7E1670}" type="sibTrans" cxnId="{6EB1215F-CF9B-447F-91F7-A7124AAC985D}">
      <dgm:prSet/>
      <dgm:spPr/>
      <dgm:t>
        <a:bodyPr/>
        <a:lstStyle/>
        <a:p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A4E2F4-A9EA-4518-97CE-94A0E628DC71}">
      <dgm:prSet phldrT="[Текст]" custT="1"/>
      <dgm:spPr/>
      <dgm:t>
        <a:bodyPr/>
        <a:lstStyle/>
        <a:p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2BCD10-1D48-4AEB-86DE-423466A652FB}" type="parTrans" cxnId="{2DE4CE9A-8921-4258-83A2-78E91DBC6DCE}">
      <dgm:prSet/>
      <dgm:spPr/>
      <dgm:t>
        <a:bodyPr/>
        <a:lstStyle/>
        <a:p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AC8452-D75C-4A7D-97F3-EB79EA470692}" type="sibTrans" cxnId="{2DE4CE9A-8921-4258-83A2-78E91DBC6DCE}">
      <dgm:prSet/>
      <dgm:spPr/>
      <dgm:t>
        <a:bodyPr/>
        <a:lstStyle/>
        <a:p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3CFD87-5EA3-482E-8DF4-43442E9C42DE}">
      <dgm:prSet phldrT="[Текст]" custT="1"/>
      <dgm:spPr/>
      <dgm:t>
        <a:bodyPr/>
        <a:lstStyle/>
        <a:p>
          <a:pPr algn="just"/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Частоту использования помощи при самообслуживании;</a:t>
          </a:r>
        </a:p>
      </dgm:t>
    </dgm:pt>
    <dgm:pt modelId="{B8DFB42C-46E2-4D79-BED0-CBDC8C89AEA9}" type="sibTrans" cxnId="{2072D850-9D10-4451-89B8-6F12B9C47633}">
      <dgm:prSet/>
      <dgm:spPr/>
      <dgm:t>
        <a:bodyPr/>
        <a:lstStyle/>
        <a:p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ECCF89-B46C-4718-9452-69C1AE075DDF}" type="parTrans" cxnId="{2072D850-9D10-4451-89B8-6F12B9C47633}">
      <dgm:prSet/>
      <dgm:spPr/>
      <dgm:t>
        <a:bodyPr/>
        <a:lstStyle/>
        <a:p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33C190-6932-48CE-8ED1-5EFBE87ACB01}">
      <dgm:prSet phldrT="[Текст]" custT="1"/>
      <dgm:spPr/>
      <dgm:t>
        <a:bodyPr/>
        <a:lstStyle/>
        <a:p>
          <a:pPr algn="just"/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Возложение ответственности за сои поступки;</a:t>
          </a:r>
        </a:p>
      </dgm:t>
    </dgm:pt>
    <dgm:pt modelId="{957D4B72-CDCF-4C62-A742-0B4C356F0629}" type="sibTrans" cxnId="{18A84990-00DB-4133-A549-CCC2D56E31B2}">
      <dgm:prSet/>
      <dgm:spPr/>
      <dgm:t>
        <a:bodyPr/>
        <a:lstStyle/>
        <a:p>
          <a:endParaRPr lang="ru-RU"/>
        </a:p>
      </dgm:t>
    </dgm:pt>
    <dgm:pt modelId="{DDF4F2F8-D615-45F6-B370-7762E6D0715C}" type="parTrans" cxnId="{18A84990-00DB-4133-A549-CCC2D56E31B2}">
      <dgm:prSet/>
      <dgm:spPr/>
      <dgm:t>
        <a:bodyPr/>
        <a:lstStyle/>
        <a:p>
          <a:endParaRPr lang="ru-RU"/>
        </a:p>
      </dgm:t>
    </dgm:pt>
    <dgm:pt modelId="{C73D9762-9AFD-4B59-9A27-4A7456FE6A66}">
      <dgm:prSet phldrT="[Текст]" custT="1"/>
      <dgm:spPr/>
      <dgm:t>
        <a:bodyPr/>
        <a:lstStyle/>
        <a:p>
          <a:pPr algn="just"/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Частоту обращений за помощью к взрослому;</a:t>
          </a:r>
        </a:p>
      </dgm:t>
    </dgm:pt>
    <dgm:pt modelId="{871F4D64-A92C-4035-9906-6C19319BB1FA}" type="sibTrans" cxnId="{88A6789B-E984-493C-A82B-D519D738F401}">
      <dgm:prSet/>
      <dgm:spPr/>
      <dgm:t>
        <a:bodyPr/>
        <a:lstStyle/>
        <a:p>
          <a:endParaRPr lang="ru-RU"/>
        </a:p>
      </dgm:t>
    </dgm:pt>
    <dgm:pt modelId="{D6958E8F-4462-464F-8E3B-AAF2D19BC101}" type="parTrans" cxnId="{88A6789B-E984-493C-A82B-D519D738F401}">
      <dgm:prSet/>
      <dgm:spPr/>
      <dgm:t>
        <a:bodyPr/>
        <a:lstStyle/>
        <a:p>
          <a:endParaRPr lang="ru-RU"/>
        </a:p>
      </dgm:t>
    </dgm:pt>
    <dgm:pt modelId="{6DFF0FC3-C080-4325-BA27-017A4684EC86}">
      <dgm:prSet phldrT="[Текст]" custT="1"/>
      <dgm:spPr/>
      <dgm:t>
        <a:bodyPr/>
        <a:lstStyle/>
        <a:p>
          <a:pPr algn="just"/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Частоту обращений за помощью к сверстникам;</a:t>
          </a:r>
        </a:p>
      </dgm:t>
    </dgm:pt>
    <dgm:pt modelId="{12E04A38-E96F-4A77-868D-EE3C1613FD27}" type="sibTrans" cxnId="{7DC644D1-F7FF-4A6D-80D7-57A39E1969EB}">
      <dgm:prSet/>
      <dgm:spPr/>
      <dgm:t>
        <a:bodyPr/>
        <a:lstStyle/>
        <a:p>
          <a:endParaRPr lang="ru-RU"/>
        </a:p>
      </dgm:t>
    </dgm:pt>
    <dgm:pt modelId="{6D615A9B-DE42-4DA2-A4F1-81A13BD60034}" type="parTrans" cxnId="{7DC644D1-F7FF-4A6D-80D7-57A39E1969EB}">
      <dgm:prSet/>
      <dgm:spPr/>
      <dgm:t>
        <a:bodyPr/>
        <a:lstStyle/>
        <a:p>
          <a:endParaRPr lang="ru-RU"/>
        </a:p>
      </dgm:t>
    </dgm:pt>
    <dgm:pt modelId="{F0778894-7BFC-4E67-8AA9-E57CAA7977B1}">
      <dgm:prSet phldrT="[Текст]" custT="1"/>
      <dgm:spPr/>
      <dgm:t>
        <a:bodyPr/>
        <a:lstStyle/>
        <a:p>
          <a:pPr algn="just"/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Участие в разработке и реализации плана деятельности;</a:t>
          </a:r>
        </a:p>
      </dgm:t>
    </dgm:pt>
    <dgm:pt modelId="{62A16BE6-9C2A-4E0E-9FDD-DA3F56D798C1}" type="sibTrans" cxnId="{BC5791BE-1D42-437D-9791-AE9E01AC6814}">
      <dgm:prSet/>
      <dgm:spPr/>
      <dgm:t>
        <a:bodyPr/>
        <a:lstStyle/>
        <a:p>
          <a:endParaRPr lang="ru-RU"/>
        </a:p>
      </dgm:t>
    </dgm:pt>
    <dgm:pt modelId="{D09BB6E3-E4B2-4C84-82A6-528F6DD01935}" type="parTrans" cxnId="{BC5791BE-1D42-437D-9791-AE9E01AC6814}">
      <dgm:prSet/>
      <dgm:spPr/>
      <dgm:t>
        <a:bodyPr/>
        <a:lstStyle/>
        <a:p>
          <a:endParaRPr lang="ru-RU"/>
        </a:p>
      </dgm:t>
    </dgm:pt>
    <dgm:pt modelId="{71B7C536-E7A8-418E-9911-AD7E0A628147}">
      <dgm:prSet phldrT="[Текст]" custT="1"/>
      <dgm:spPr/>
      <dgm:t>
        <a:bodyPr/>
        <a:lstStyle/>
        <a:p>
          <a:pPr algn="just"/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Доведение начатого дела до конца.</a:t>
          </a:r>
        </a:p>
      </dgm:t>
    </dgm:pt>
    <dgm:pt modelId="{7177BA80-5206-4AE1-A269-23BA6181EDF8}" type="sibTrans" cxnId="{7729A93F-A151-4DCD-9C59-2DB4B801ED49}">
      <dgm:prSet/>
      <dgm:spPr/>
      <dgm:t>
        <a:bodyPr/>
        <a:lstStyle/>
        <a:p>
          <a:endParaRPr lang="ru-RU"/>
        </a:p>
      </dgm:t>
    </dgm:pt>
    <dgm:pt modelId="{EE624146-3186-4ADA-A195-C7106FCBC248}" type="parTrans" cxnId="{7729A93F-A151-4DCD-9C59-2DB4B801ED49}">
      <dgm:prSet/>
      <dgm:spPr/>
      <dgm:t>
        <a:bodyPr/>
        <a:lstStyle/>
        <a:p>
          <a:endParaRPr lang="ru-RU"/>
        </a:p>
      </dgm:t>
    </dgm:pt>
    <dgm:pt modelId="{260F6DDD-08E7-43FB-8921-C30B4B3F07C5}">
      <dgm:prSet phldrT="[Текст]" custT="1"/>
      <dgm:spPr/>
      <dgm:t>
        <a:bodyPr/>
        <a:lstStyle/>
        <a:p>
          <a:pPr algn="just"/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5FECC6-F202-414D-8128-A5AD2472142F}" type="sibTrans" cxnId="{DD1A50A7-44B1-46BB-A2F2-40A90AD509DD}">
      <dgm:prSet/>
      <dgm:spPr/>
      <dgm:t>
        <a:bodyPr/>
        <a:lstStyle/>
        <a:p>
          <a:endParaRPr lang="ru-RU"/>
        </a:p>
      </dgm:t>
    </dgm:pt>
    <dgm:pt modelId="{494A1535-673B-4B0D-9AE8-D9304FBA30E1}" type="parTrans" cxnId="{DD1A50A7-44B1-46BB-A2F2-40A90AD509DD}">
      <dgm:prSet/>
      <dgm:spPr/>
      <dgm:t>
        <a:bodyPr/>
        <a:lstStyle/>
        <a:p>
          <a:endParaRPr lang="ru-RU"/>
        </a:p>
      </dgm:t>
    </dgm:pt>
    <dgm:pt modelId="{0A3412A7-E5DC-4184-8E23-20C48671FFA8}">
      <dgm:prSet phldrT="[Текст]" custT="1"/>
      <dgm:spPr/>
      <dgm:t>
        <a:bodyPr/>
        <a:lstStyle/>
        <a:p>
          <a:pPr algn="just"/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B03F67-60DF-4F04-8292-2CDF558C0A88}" type="sibTrans" cxnId="{4D989823-B208-4941-8488-6A9A66E55BB5}">
      <dgm:prSet/>
      <dgm:spPr/>
      <dgm:t>
        <a:bodyPr/>
        <a:lstStyle/>
        <a:p>
          <a:endParaRPr lang="ru-RU"/>
        </a:p>
      </dgm:t>
    </dgm:pt>
    <dgm:pt modelId="{C5882B14-F4D0-4652-BB52-E110AAECC87C}" type="parTrans" cxnId="{4D989823-B208-4941-8488-6A9A66E55BB5}">
      <dgm:prSet/>
      <dgm:spPr/>
      <dgm:t>
        <a:bodyPr/>
        <a:lstStyle/>
        <a:p>
          <a:endParaRPr lang="ru-RU"/>
        </a:p>
      </dgm:t>
    </dgm:pt>
    <dgm:pt modelId="{0CCFAC7D-6D54-41E0-B3C5-BECA649BD0EF}">
      <dgm:prSet phldrT="[Текст]" custT="1"/>
      <dgm:spPr/>
      <dgm:t>
        <a:bodyPr/>
        <a:lstStyle/>
        <a:p>
          <a:pPr algn="just"/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E3079B-EDD0-4E54-8670-A1C27DC3B60A}" type="parTrans" cxnId="{3FC8EDC2-C039-4BE6-8A12-7C915A01D104}">
      <dgm:prSet/>
      <dgm:spPr/>
      <dgm:t>
        <a:bodyPr/>
        <a:lstStyle/>
        <a:p>
          <a:endParaRPr lang="ru-RU"/>
        </a:p>
      </dgm:t>
    </dgm:pt>
    <dgm:pt modelId="{7848A60D-0767-49B1-B287-8F78480CA2A0}" type="sibTrans" cxnId="{3FC8EDC2-C039-4BE6-8A12-7C915A01D104}">
      <dgm:prSet/>
      <dgm:spPr/>
      <dgm:t>
        <a:bodyPr/>
        <a:lstStyle/>
        <a:p>
          <a:endParaRPr lang="ru-RU"/>
        </a:p>
      </dgm:t>
    </dgm:pt>
    <dgm:pt modelId="{59F58972-F0FE-4C9A-A738-A785F4C1AB83}" type="pres">
      <dgm:prSet presAssocID="{574633D8-C311-4FB2-97DA-AFF605DF9DB9}" presName="linear" presStyleCnt="0">
        <dgm:presLayoutVars>
          <dgm:animLvl val="lvl"/>
          <dgm:resizeHandles val="exact"/>
        </dgm:presLayoutVars>
      </dgm:prSet>
      <dgm:spPr/>
    </dgm:pt>
    <dgm:pt modelId="{E496B703-8099-4657-93A1-8CC85247B348}" type="pres">
      <dgm:prSet presAssocID="{4CE78097-3739-4076-B7E7-0D2E272F3A5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82DB88F-0E80-465A-9E1B-FF017BA629C1}" type="pres">
      <dgm:prSet presAssocID="{4CE78097-3739-4076-B7E7-0D2E272F3A5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2B6E708-5D7D-46D2-B995-EF3BC0B770C3}" type="presOf" srcId="{293CFD87-5EA3-482E-8DF4-43442E9C42DE}" destId="{A82DB88F-0E80-465A-9E1B-FF017BA629C1}" srcOrd="0" destOrd="1" presId="urn:microsoft.com/office/officeart/2005/8/layout/vList2"/>
    <dgm:cxn modelId="{93C9741B-F881-4810-B19D-8EC7E563A345}" type="presOf" srcId="{574633D8-C311-4FB2-97DA-AFF605DF9DB9}" destId="{59F58972-F0FE-4C9A-A738-A785F4C1AB83}" srcOrd="0" destOrd="0" presId="urn:microsoft.com/office/officeart/2005/8/layout/vList2"/>
    <dgm:cxn modelId="{4D989823-B208-4941-8488-6A9A66E55BB5}" srcId="{4CE78097-3739-4076-B7E7-0D2E272F3A51}" destId="{0A3412A7-E5DC-4184-8E23-20C48671FFA8}" srcOrd="8" destOrd="0" parTransId="{C5882B14-F4D0-4652-BB52-E110AAECC87C}" sibTransId="{41B03F67-60DF-4F04-8292-2CDF558C0A88}"/>
    <dgm:cxn modelId="{7729A93F-A151-4DCD-9C59-2DB4B801ED49}" srcId="{4CE78097-3739-4076-B7E7-0D2E272F3A51}" destId="{71B7C536-E7A8-418E-9911-AD7E0A628147}" srcOrd="6" destOrd="0" parTransId="{EE624146-3186-4ADA-A195-C7106FCBC248}" sibTransId="{7177BA80-5206-4AE1-A269-23BA6181EDF8}"/>
    <dgm:cxn modelId="{6EB1215F-CF9B-447F-91F7-A7124AAC985D}" srcId="{574633D8-C311-4FB2-97DA-AFF605DF9DB9}" destId="{4CE78097-3739-4076-B7E7-0D2E272F3A51}" srcOrd="0" destOrd="0" parTransId="{23F108F9-BED3-45C4-B8AC-825FD73019A1}" sibTransId="{961EFE34-7498-4D84-874D-130D3B7E1670}"/>
    <dgm:cxn modelId="{39E1CA43-E41A-494D-BF45-8403C03DC4CF}" type="presOf" srcId="{F0778894-7BFC-4E67-8AA9-E57CAA7977B1}" destId="{A82DB88F-0E80-465A-9E1B-FF017BA629C1}" srcOrd="0" destOrd="5" presId="urn:microsoft.com/office/officeart/2005/8/layout/vList2"/>
    <dgm:cxn modelId="{2072D850-9D10-4451-89B8-6F12B9C47633}" srcId="{4CE78097-3739-4076-B7E7-0D2E272F3A51}" destId="{293CFD87-5EA3-482E-8DF4-43442E9C42DE}" srcOrd="1" destOrd="0" parTransId="{CBECCF89-B46C-4718-9452-69C1AE075DDF}" sibTransId="{B8DFB42C-46E2-4D79-BED0-CBDC8C89AEA9}"/>
    <dgm:cxn modelId="{18A84990-00DB-4133-A549-CCC2D56E31B2}" srcId="{4CE78097-3739-4076-B7E7-0D2E272F3A51}" destId="{DD33C190-6932-48CE-8ED1-5EFBE87ACB01}" srcOrd="2" destOrd="0" parTransId="{DDF4F2F8-D615-45F6-B370-7762E6D0715C}" sibTransId="{957D4B72-CDCF-4C62-A742-0B4C356F0629}"/>
    <dgm:cxn modelId="{C2D3DA95-1060-4F4F-B1E2-64A49CE7290E}" type="presOf" srcId="{C73D9762-9AFD-4B59-9A27-4A7456FE6A66}" destId="{A82DB88F-0E80-465A-9E1B-FF017BA629C1}" srcOrd="0" destOrd="3" presId="urn:microsoft.com/office/officeart/2005/8/layout/vList2"/>
    <dgm:cxn modelId="{2DE4CE9A-8921-4258-83A2-78E91DBC6DCE}" srcId="{4CE78097-3739-4076-B7E7-0D2E272F3A51}" destId="{D5A4E2F4-A9EA-4518-97CE-94A0E628DC71}" srcOrd="9" destOrd="0" parTransId="{D62BCD10-1D48-4AEB-86DE-423466A652FB}" sibTransId="{99AC8452-D75C-4A7D-97F3-EB79EA470692}"/>
    <dgm:cxn modelId="{88A6789B-E984-493C-A82B-D519D738F401}" srcId="{4CE78097-3739-4076-B7E7-0D2E272F3A51}" destId="{C73D9762-9AFD-4B59-9A27-4A7456FE6A66}" srcOrd="3" destOrd="0" parTransId="{D6958E8F-4462-464F-8E3B-AAF2D19BC101}" sibTransId="{871F4D64-A92C-4035-9906-6C19319BB1FA}"/>
    <dgm:cxn modelId="{DD1A50A7-44B1-46BB-A2F2-40A90AD509DD}" srcId="{4CE78097-3739-4076-B7E7-0D2E272F3A51}" destId="{260F6DDD-08E7-43FB-8921-C30B4B3F07C5}" srcOrd="7" destOrd="0" parTransId="{494A1535-673B-4B0D-9AE8-D9304FBA30E1}" sibTransId="{EA5FECC6-F202-414D-8128-A5AD2472142F}"/>
    <dgm:cxn modelId="{585D86A7-94B8-41D4-80D1-2096FEBD8B68}" type="presOf" srcId="{4CE78097-3739-4076-B7E7-0D2E272F3A51}" destId="{E496B703-8099-4657-93A1-8CC85247B348}" srcOrd="0" destOrd="0" presId="urn:microsoft.com/office/officeart/2005/8/layout/vList2"/>
    <dgm:cxn modelId="{31474EB2-AD55-4091-B8CB-E60C0C29FA0F}" type="presOf" srcId="{0CCFAC7D-6D54-41E0-B3C5-BECA649BD0EF}" destId="{A82DB88F-0E80-465A-9E1B-FF017BA629C1}" srcOrd="0" destOrd="0" presId="urn:microsoft.com/office/officeart/2005/8/layout/vList2"/>
    <dgm:cxn modelId="{3454E6B6-1915-4E4D-B0DC-FC8083ECE04D}" type="presOf" srcId="{260F6DDD-08E7-43FB-8921-C30B4B3F07C5}" destId="{A82DB88F-0E80-465A-9E1B-FF017BA629C1}" srcOrd="0" destOrd="7" presId="urn:microsoft.com/office/officeart/2005/8/layout/vList2"/>
    <dgm:cxn modelId="{BC5791BE-1D42-437D-9791-AE9E01AC6814}" srcId="{4CE78097-3739-4076-B7E7-0D2E272F3A51}" destId="{F0778894-7BFC-4E67-8AA9-E57CAA7977B1}" srcOrd="5" destOrd="0" parTransId="{D09BB6E3-E4B2-4C84-82A6-528F6DD01935}" sibTransId="{62A16BE6-9C2A-4E0E-9FDD-DA3F56D798C1}"/>
    <dgm:cxn modelId="{3FC8EDC2-C039-4BE6-8A12-7C915A01D104}" srcId="{4CE78097-3739-4076-B7E7-0D2E272F3A51}" destId="{0CCFAC7D-6D54-41E0-B3C5-BECA649BD0EF}" srcOrd="0" destOrd="0" parTransId="{5DE3079B-EDD0-4E54-8670-A1C27DC3B60A}" sibTransId="{7848A60D-0767-49B1-B287-8F78480CA2A0}"/>
    <dgm:cxn modelId="{7DC644D1-F7FF-4A6D-80D7-57A39E1969EB}" srcId="{4CE78097-3739-4076-B7E7-0D2E272F3A51}" destId="{6DFF0FC3-C080-4325-BA27-017A4684EC86}" srcOrd="4" destOrd="0" parTransId="{6D615A9B-DE42-4DA2-A4F1-81A13BD60034}" sibTransId="{12E04A38-E96F-4A77-868D-EE3C1613FD27}"/>
    <dgm:cxn modelId="{8C6255DB-3493-448A-9E7B-F2F4DCDB9E2A}" type="presOf" srcId="{6DFF0FC3-C080-4325-BA27-017A4684EC86}" destId="{A82DB88F-0E80-465A-9E1B-FF017BA629C1}" srcOrd="0" destOrd="4" presId="urn:microsoft.com/office/officeart/2005/8/layout/vList2"/>
    <dgm:cxn modelId="{B81456DD-7D25-420D-95D6-BCAAB7FEA07F}" type="presOf" srcId="{71B7C536-E7A8-418E-9911-AD7E0A628147}" destId="{A82DB88F-0E80-465A-9E1B-FF017BA629C1}" srcOrd="0" destOrd="6" presId="urn:microsoft.com/office/officeart/2005/8/layout/vList2"/>
    <dgm:cxn modelId="{89D269E4-F8BD-4942-AECC-1F300C86C441}" type="presOf" srcId="{0A3412A7-E5DC-4184-8E23-20C48671FFA8}" destId="{A82DB88F-0E80-465A-9E1B-FF017BA629C1}" srcOrd="0" destOrd="8" presId="urn:microsoft.com/office/officeart/2005/8/layout/vList2"/>
    <dgm:cxn modelId="{022C08E8-FA66-41C3-9F2D-7F1171FE62BD}" type="presOf" srcId="{D5A4E2F4-A9EA-4518-97CE-94A0E628DC71}" destId="{A82DB88F-0E80-465A-9E1B-FF017BA629C1}" srcOrd="0" destOrd="9" presId="urn:microsoft.com/office/officeart/2005/8/layout/vList2"/>
    <dgm:cxn modelId="{26E40CF3-DFDA-4C6C-B731-62B53CED3E34}" type="presOf" srcId="{DD33C190-6932-48CE-8ED1-5EFBE87ACB01}" destId="{A82DB88F-0E80-465A-9E1B-FF017BA629C1}" srcOrd="0" destOrd="2" presId="urn:microsoft.com/office/officeart/2005/8/layout/vList2"/>
    <dgm:cxn modelId="{70B89D1F-9FA5-4396-96E9-2353F7C83251}" type="presParOf" srcId="{59F58972-F0FE-4C9A-A738-A785F4C1AB83}" destId="{E496B703-8099-4657-93A1-8CC85247B348}" srcOrd="0" destOrd="0" presId="urn:microsoft.com/office/officeart/2005/8/layout/vList2"/>
    <dgm:cxn modelId="{9983DDDF-0291-45C9-90C2-7519D3E5B9EE}" type="presParOf" srcId="{59F58972-F0FE-4C9A-A738-A785F4C1AB83}" destId="{A82DB88F-0E80-465A-9E1B-FF017BA629C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CB42262-1640-4429-84C1-1EF9129CAEC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78C69D-F8D5-4E3E-8B27-3413349D7550}">
      <dgm:prSet phldrT="[Текст]" custT="1"/>
      <dgm:spPr/>
      <dgm:t>
        <a:bodyPr/>
        <a:lstStyle/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– «Самооценка»</a:t>
          </a:r>
        </a:p>
      </dgm:t>
    </dgm:pt>
    <dgm:pt modelId="{A9312CF2-E54E-4654-BFA0-26BECD4162F7}" type="parTrans" cxnId="{3B4FC603-46AD-459B-806D-439A5F28DD0D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7E50E3-F17C-4BBE-870C-A94C991411DD}" type="sibTrans" cxnId="{3B4FC603-46AD-459B-806D-439A5F28DD0D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C34D0E-ACEC-473B-BFA4-0C6A2B49AEBF}">
      <dgm:prSet phldrT="[Текст]" custT="1"/>
      <dgm:spPr/>
      <dgm:t>
        <a:bodyPr/>
        <a:lstStyle/>
        <a:p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9A4BC2-9D77-4E76-9A71-0560FAAE19B0}" type="parTrans" cxnId="{3317415E-4FAE-43D3-827A-90C4F0D3AA89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2ED38C-0D17-4BCF-9ABD-803062D02C69}" type="sibTrans" cxnId="{3317415E-4FAE-43D3-827A-90C4F0D3AA89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98E434-44F7-4262-9080-F473A2A38C2F}">
      <dgm:prSet phldrT="[Текст]" custT="1"/>
      <dgm:spPr/>
      <dgm:t>
        <a:bodyPr/>
        <a:lstStyle/>
        <a:p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Исследование: «Методика Пирса-Харрисона» </a:t>
          </a:r>
        </a:p>
        <a:p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F1EF3C-DAA7-4644-848E-8F43B7D77F82}" type="parTrans" cxnId="{D2514C59-6F78-43E9-9F31-7833CA22FC37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AC43F7-9821-48A2-A3DB-E99DFD7BAD8C}" type="sibTrans" cxnId="{D2514C59-6F78-43E9-9F31-7833CA22FC37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B510FE-C07F-4E9B-9D54-126B5741C302}">
      <dgm:prSet phldrT="[Текст]" custT="1"/>
      <dgm:spPr/>
      <dgm:t>
        <a:bodyPr/>
        <a:lstStyle/>
        <a:p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F72D1E-7E8C-431F-9F05-8B5726B6BB00}" type="parTrans" cxnId="{4F512732-8AF9-4050-BC9E-E2D4B3E3C06A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1191E-D471-4AD8-9475-BC23037444D8}" type="sibTrans" cxnId="{4F512732-8AF9-4050-BC9E-E2D4B3E3C06A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860021-C651-4C14-92B7-3F9BECD98BC2}">
      <dgm:prSet phldrT="[Текст]" custT="1"/>
      <dgm:spPr/>
      <dgm:t>
        <a:bodyPr/>
        <a:lstStyle/>
        <a:p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3F80BD-ECAB-4417-BAED-1F3322803EC8}" type="parTrans" cxnId="{787B3EB9-B34A-408F-B869-CAB9D9A0EBF5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DF3166-CCF7-494B-B4D7-C290C1AE5301}" type="sibTrans" cxnId="{787B3EB9-B34A-408F-B869-CAB9D9A0EBF5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3698DA-355D-442C-AA43-3DDEA7E134E9}">
      <dgm:prSet custT="1"/>
      <dgm:spPr/>
      <dgm:t>
        <a:bodyPr/>
        <a:lstStyle/>
        <a:p>
          <a:pPr algn="just"/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Цель: определение уровня самооценки ребенка - дошкольника</a:t>
          </a:r>
        </a:p>
      </dgm:t>
    </dgm:pt>
    <dgm:pt modelId="{4D8A843C-BD7F-4DC9-8DF3-FE8FCCECDE13}" type="parTrans" cxnId="{F7AF8936-E17E-4636-89E7-95C96CCBF46A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268204-8CFF-4588-9E07-F79A79499E01}" type="sibTrans" cxnId="{F7AF8936-E17E-4636-89E7-95C96CCBF46A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267A63-9C31-47EB-B2F9-532E9026D6CC}" type="pres">
      <dgm:prSet presAssocID="{CCB42262-1640-4429-84C1-1EF9129CAEC7}" presName="linear" presStyleCnt="0">
        <dgm:presLayoutVars>
          <dgm:animLvl val="lvl"/>
          <dgm:resizeHandles val="exact"/>
        </dgm:presLayoutVars>
      </dgm:prSet>
      <dgm:spPr/>
    </dgm:pt>
    <dgm:pt modelId="{67543B66-9623-4E8A-8DFF-D6976D990A60}" type="pres">
      <dgm:prSet presAssocID="{0E78C69D-F8D5-4E3E-8B27-3413349D7550}" presName="parentText" presStyleLbl="node1" presStyleIdx="0" presStyleCnt="3" custLinFactNeighborY="-99124">
        <dgm:presLayoutVars>
          <dgm:chMax val="0"/>
          <dgm:bulletEnabled val="1"/>
        </dgm:presLayoutVars>
      </dgm:prSet>
      <dgm:spPr/>
    </dgm:pt>
    <dgm:pt modelId="{2B78837F-6881-457F-B882-E1E43277AF5D}" type="pres">
      <dgm:prSet presAssocID="{0E78C69D-F8D5-4E3E-8B27-3413349D7550}" presName="childText" presStyleLbl="revTx" presStyleIdx="0" presStyleCnt="2">
        <dgm:presLayoutVars>
          <dgm:bulletEnabled val="1"/>
        </dgm:presLayoutVars>
      </dgm:prSet>
      <dgm:spPr/>
    </dgm:pt>
    <dgm:pt modelId="{D2FED12C-CDB4-440A-8EBA-64CAD26EBCE1}" type="pres">
      <dgm:prSet presAssocID="{D698E434-44F7-4262-9080-F473A2A38C2F}" presName="parentText" presStyleLbl="node1" presStyleIdx="1" presStyleCnt="3" custLinFactNeighborX="295" custLinFactNeighborY="37065">
        <dgm:presLayoutVars>
          <dgm:chMax val="0"/>
          <dgm:bulletEnabled val="1"/>
        </dgm:presLayoutVars>
      </dgm:prSet>
      <dgm:spPr/>
    </dgm:pt>
    <dgm:pt modelId="{B4DD2258-8F3F-4D1C-909F-83C3A0955B56}" type="pres">
      <dgm:prSet presAssocID="{D698E434-44F7-4262-9080-F473A2A38C2F}" presName="childText" presStyleLbl="revTx" presStyleIdx="1" presStyleCnt="2">
        <dgm:presLayoutVars>
          <dgm:bulletEnabled val="1"/>
        </dgm:presLayoutVars>
      </dgm:prSet>
      <dgm:spPr/>
    </dgm:pt>
    <dgm:pt modelId="{3864A133-1E7D-40C4-B3F9-0E3D30A13C9F}" type="pres">
      <dgm:prSet presAssocID="{F43698DA-355D-442C-AA43-3DDEA7E134E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B4FC603-46AD-459B-806D-439A5F28DD0D}" srcId="{CCB42262-1640-4429-84C1-1EF9129CAEC7}" destId="{0E78C69D-F8D5-4E3E-8B27-3413349D7550}" srcOrd="0" destOrd="0" parTransId="{A9312CF2-E54E-4654-BFA0-26BECD4162F7}" sibTransId="{387E50E3-F17C-4BBE-870C-A94C991411DD}"/>
    <dgm:cxn modelId="{06575B22-99A6-4923-B1D3-C9E28DAFB681}" type="presOf" srcId="{F43698DA-355D-442C-AA43-3DDEA7E134E9}" destId="{3864A133-1E7D-40C4-B3F9-0E3D30A13C9F}" srcOrd="0" destOrd="0" presId="urn:microsoft.com/office/officeart/2005/8/layout/vList2"/>
    <dgm:cxn modelId="{67B80732-2A5E-4E98-8AAF-4E185F12A735}" type="presOf" srcId="{6F860021-C651-4C14-92B7-3F9BECD98BC2}" destId="{B4DD2258-8F3F-4D1C-909F-83C3A0955B56}" srcOrd="0" destOrd="1" presId="urn:microsoft.com/office/officeart/2005/8/layout/vList2"/>
    <dgm:cxn modelId="{4F512732-8AF9-4050-BC9E-E2D4B3E3C06A}" srcId="{D698E434-44F7-4262-9080-F473A2A38C2F}" destId="{30B510FE-C07F-4E9B-9D54-126B5741C302}" srcOrd="0" destOrd="0" parTransId="{C4F72D1E-7E8C-431F-9F05-8B5726B6BB00}" sibTransId="{2F91191E-D471-4AD8-9475-BC23037444D8}"/>
    <dgm:cxn modelId="{F7AF8936-E17E-4636-89E7-95C96CCBF46A}" srcId="{CCB42262-1640-4429-84C1-1EF9129CAEC7}" destId="{F43698DA-355D-442C-AA43-3DDEA7E134E9}" srcOrd="2" destOrd="0" parTransId="{4D8A843C-BD7F-4DC9-8DF3-FE8FCCECDE13}" sibTransId="{9D268204-8CFF-4588-9E07-F79A79499E01}"/>
    <dgm:cxn modelId="{3317415E-4FAE-43D3-827A-90C4F0D3AA89}" srcId="{0E78C69D-F8D5-4E3E-8B27-3413349D7550}" destId="{55C34D0E-ACEC-473B-BFA4-0C6A2B49AEBF}" srcOrd="0" destOrd="0" parTransId="{989A4BC2-9D77-4E76-9A71-0560FAAE19B0}" sibTransId="{622ED38C-0D17-4BCF-9ABD-803062D02C69}"/>
    <dgm:cxn modelId="{93052254-0E4B-4864-9A7B-EADD8250B9F8}" type="presOf" srcId="{CCB42262-1640-4429-84C1-1EF9129CAEC7}" destId="{0B267A63-9C31-47EB-B2F9-532E9026D6CC}" srcOrd="0" destOrd="0" presId="urn:microsoft.com/office/officeart/2005/8/layout/vList2"/>
    <dgm:cxn modelId="{D2514C59-6F78-43E9-9F31-7833CA22FC37}" srcId="{CCB42262-1640-4429-84C1-1EF9129CAEC7}" destId="{D698E434-44F7-4262-9080-F473A2A38C2F}" srcOrd="1" destOrd="0" parTransId="{49F1EF3C-DAA7-4644-848E-8F43B7D77F82}" sibTransId="{02AC43F7-9821-48A2-A3DB-E99DFD7BAD8C}"/>
    <dgm:cxn modelId="{787B3EB9-B34A-408F-B869-CAB9D9A0EBF5}" srcId="{D698E434-44F7-4262-9080-F473A2A38C2F}" destId="{6F860021-C651-4C14-92B7-3F9BECD98BC2}" srcOrd="1" destOrd="0" parTransId="{B53F80BD-ECAB-4417-BAED-1F3322803EC8}" sibTransId="{73DF3166-CCF7-494B-B4D7-C290C1AE5301}"/>
    <dgm:cxn modelId="{21C051C5-B2D1-4BB3-9393-E39369237575}" type="presOf" srcId="{0E78C69D-F8D5-4E3E-8B27-3413349D7550}" destId="{67543B66-9623-4E8A-8DFF-D6976D990A60}" srcOrd="0" destOrd="0" presId="urn:microsoft.com/office/officeart/2005/8/layout/vList2"/>
    <dgm:cxn modelId="{65E2C3CD-2927-462E-BD7B-E8633D4950E6}" type="presOf" srcId="{D698E434-44F7-4262-9080-F473A2A38C2F}" destId="{D2FED12C-CDB4-440A-8EBA-64CAD26EBCE1}" srcOrd="0" destOrd="0" presId="urn:microsoft.com/office/officeart/2005/8/layout/vList2"/>
    <dgm:cxn modelId="{1EDCD7E7-D957-48A9-98EF-CCA3FBAE15DA}" type="presOf" srcId="{55C34D0E-ACEC-473B-BFA4-0C6A2B49AEBF}" destId="{2B78837F-6881-457F-B882-E1E43277AF5D}" srcOrd="0" destOrd="0" presId="urn:microsoft.com/office/officeart/2005/8/layout/vList2"/>
    <dgm:cxn modelId="{D01F35E8-2AD8-431C-AA3B-B2A11246C9B5}" type="presOf" srcId="{30B510FE-C07F-4E9B-9D54-126B5741C302}" destId="{B4DD2258-8F3F-4D1C-909F-83C3A0955B56}" srcOrd="0" destOrd="0" presId="urn:microsoft.com/office/officeart/2005/8/layout/vList2"/>
    <dgm:cxn modelId="{27BEB0B0-0DD2-4B4A-8F0B-19342583E633}" type="presParOf" srcId="{0B267A63-9C31-47EB-B2F9-532E9026D6CC}" destId="{67543B66-9623-4E8A-8DFF-D6976D990A60}" srcOrd="0" destOrd="0" presId="urn:microsoft.com/office/officeart/2005/8/layout/vList2"/>
    <dgm:cxn modelId="{B7FC9E78-EF1A-42E1-806B-CA2BD72B792D}" type="presParOf" srcId="{0B267A63-9C31-47EB-B2F9-532E9026D6CC}" destId="{2B78837F-6881-457F-B882-E1E43277AF5D}" srcOrd="1" destOrd="0" presId="urn:microsoft.com/office/officeart/2005/8/layout/vList2"/>
    <dgm:cxn modelId="{16CA65B7-D703-444F-B2A3-B27A4AFB47C6}" type="presParOf" srcId="{0B267A63-9C31-47EB-B2F9-532E9026D6CC}" destId="{D2FED12C-CDB4-440A-8EBA-64CAD26EBCE1}" srcOrd="2" destOrd="0" presId="urn:microsoft.com/office/officeart/2005/8/layout/vList2"/>
    <dgm:cxn modelId="{19D54A69-B9CD-4133-97A7-5817857D9FB6}" type="presParOf" srcId="{0B267A63-9C31-47EB-B2F9-532E9026D6CC}" destId="{B4DD2258-8F3F-4D1C-909F-83C3A0955B56}" srcOrd="3" destOrd="0" presId="urn:microsoft.com/office/officeart/2005/8/layout/vList2"/>
    <dgm:cxn modelId="{B70D967A-18EC-4723-9BB3-5C894D7AC290}" type="presParOf" srcId="{0B267A63-9C31-47EB-B2F9-532E9026D6CC}" destId="{3864A133-1E7D-40C4-B3F9-0E3D30A13C9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74633D8-C311-4FB2-97DA-AFF605DF9D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E78097-3739-4076-B7E7-0D2E272F3A51}">
      <dgm:prSet phldrT="[Текст]" custT="1"/>
      <dgm:spPr/>
      <dgm:t>
        <a:bodyPr/>
        <a:lstStyle/>
        <a:p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Адекватная самооценка</a:t>
          </a:r>
        </a:p>
      </dgm:t>
    </dgm:pt>
    <dgm:pt modelId="{23F108F9-BED3-45C4-B8AC-825FD73019A1}" type="parTrans" cxnId="{6EB1215F-CF9B-447F-91F7-A7124AAC985D}">
      <dgm:prSet/>
      <dgm:spPr/>
      <dgm:t>
        <a:bodyPr/>
        <a:lstStyle/>
        <a:p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1EFE34-7498-4D84-874D-130D3B7E1670}" type="sibTrans" cxnId="{6EB1215F-CF9B-447F-91F7-A7124AAC985D}">
      <dgm:prSet/>
      <dgm:spPr/>
      <dgm:t>
        <a:bodyPr/>
        <a:lstStyle/>
        <a:p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A4E2F4-A9EA-4518-97CE-94A0E628DC71}">
      <dgm:prSet phldrT="[Текст]" custT="1"/>
      <dgm:spPr/>
      <dgm:t>
        <a:bodyPr/>
        <a:lstStyle/>
        <a:p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2BCD10-1D48-4AEB-86DE-423466A652FB}" type="parTrans" cxnId="{2DE4CE9A-8921-4258-83A2-78E91DBC6DCE}">
      <dgm:prSet/>
      <dgm:spPr/>
      <dgm:t>
        <a:bodyPr/>
        <a:lstStyle/>
        <a:p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AC8452-D75C-4A7D-97F3-EB79EA470692}" type="sibTrans" cxnId="{2DE4CE9A-8921-4258-83A2-78E91DBC6DCE}">
      <dgm:prSet/>
      <dgm:spPr/>
      <dgm:t>
        <a:bodyPr/>
        <a:lstStyle/>
        <a:p>
          <a:endParaRPr lang="ru-RU" sz="1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0F6DDD-08E7-43FB-8921-C30B4B3F07C5}">
      <dgm:prSet phldrT="[Текст]" custT="1"/>
      <dgm:spPr/>
      <dgm:t>
        <a:bodyPr/>
        <a:lstStyle/>
        <a:p>
          <a:pPr algn="just"/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5FECC6-F202-414D-8128-A5AD2472142F}" type="sibTrans" cxnId="{DD1A50A7-44B1-46BB-A2F2-40A90AD509DD}">
      <dgm:prSet/>
      <dgm:spPr/>
      <dgm:t>
        <a:bodyPr/>
        <a:lstStyle/>
        <a:p>
          <a:endParaRPr lang="ru-RU"/>
        </a:p>
      </dgm:t>
    </dgm:pt>
    <dgm:pt modelId="{494A1535-673B-4B0D-9AE8-D9304FBA30E1}" type="parTrans" cxnId="{DD1A50A7-44B1-46BB-A2F2-40A90AD509DD}">
      <dgm:prSet/>
      <dgm:spPr/>
      <dgm:t>
        <a:bodyPr/>
        <a:lstStyle/>
        <a:p>
          <a:endParaRPr lang="ru-RU"/>
        </a:p>
      </dgm:t>
    </dgm:pt>
    <dgm:pt modelId="{0A3412A7-E5DC-4184-8E23-20C48671FFA8}">
      <dgm:prSet phldrT="[Текст]" custT="1"/>
      <dgm:spPr/>
      <dgm:t>
        <a:bodyPr/>
        <a:lstStyle/>
        <a:p>
          <a:pPr algn="just"/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B03F67-60DF-4F04-8292-2CDF558C0A88}" type="sibTrans" cxnId="{4D989823-B208-4941-8488-6A9A66E55BB5}">
      <dgm:prSet/>
      <dgm:spPr/>
      <dgm:t>
        <a:bodyPr/>
        <a:lstStyle/>
        <a:p>
          <a:endParaRPr lang="ru-RU"/>
        </a:p>
      </dgm:t>
    </dgm:pt>
    <dgm:pt modelId="{C5882B14-F4D0-4652-BB52-E110AAECC87C}" type="parTrans" cxnId="{4D989823-B208-4941-8488-6A9A66E55BB5}">
      <dgm:prSet/>
      <dgm:spPr/>
      <dgm:t>
        <a:bodyPr/>
        <a:lstStyle/>
        <a:p>
          <a:endParaRPr lang="ru-RU"/>
        </a:p>
      </dgm:t>
    </dgm:pt>
    <dgm:pt modelId="{0CCFAC7D-6D54-41E0-B3C5-BECA649BD0EF}">
      <dgm:prSet phldrT="[Текст]" custT="1"/>
      <dgm:spPr/>
      <dgm:t>
        <a:bodyPr/>
        <a:lstStyle/>
        <a:p>
          <a:pPr algn="just"/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Мнение ребенка о себе совпадает с тем, что он в действительности собой представляет, каким его считают сверстники.  Для таких детей характерен мотив достижения успеха, особенно в ситуации соревнования. Уверенность   в себе  имеет  в основе правильную оценку своих возможностей.  Причины неудач относят на  счет собственных недостатков. Эти дети достаточно самостоятельны, общительны, деятельны, инициативны.  При разногласии  мнений  умеют бесконфликтно договариваться. В отношении  к предстоящей деятельности  преобладает установка:  «Возможно, я с этим справлюсь. Я сейчас попробую это сделать. У меня  должно получиться». Редки категоричные ответы, типа : «Да, могу !», «Нет, не могу !». </a:t>
          </a:r>
        </a:p>
      </dgm:t>
    </dgm:pt>
    <dgm:pt modelId="{5DE3079B-EDD0-4E54-8670-A1C27DC3B60A}" type="parTrans" cxnId="{3FC8EDC2-C039-4BE6-8A12-7C915A01D104}">
      <dgm:prSet/>
      <dgm:spPr/>
      <dgm:t>
        <a:bodyPr/>
        <a:lstStyle/>
        <a:p>
          <a:endParaRPr lang="ru-RU"/>
        </a:p>
      </dgm:t>
    </dgm:pt>
    <dgm:pt modelId="{7848A60D-0767-49B1-B287-8F78480CA2A0}" type="sibTrans" cxnId="{3FC8EDC2-C039-4BE6-8A12-7C915A01D104}">
      <dgm:prSet/>
      <dgm:spPr/>
      <dgm:t>
        <a:bodyPr/>
        <a:lstStyle/>
        <a:p>
          <a:endParaRPr lang="ru-RU"/>
        </a:p>
      </dgm:t>
    </dgm:pt>
    <dgm:pt modelId="{59F58972-F0FE-4C9A-A738-A785F4C1AB83}" type="pres">
      <dgm:prSet presAssocID="{574633D8-C311-4FB2-97DA-AFF605DF9DB9}" presName="linear" presStyleCnt="0">
        <dgm:presLayoutVars>
          <dgm:animLvl val="lvl"/>
          <dgm:resizeHandles val="exact"/>
        </dgm:presLayoutVars>
      </dgm:prSet>
      <dgm:spPr/>
    </dgm:pt>
    <dgm:pt modelId="{E496B703-8099-4657-93A1-8CC85247B348}" type="pres">
      <dgm:prSet presAssocID="{4CE78097-3739-4076-B7E7-0D2E272F3A5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82DB88F-0E80-465A-9E1B-FF017BA629C1}" type="pres">
      <dgm:prSet presAssocID="{4CE78097-3739-4076-B7E7-0D2E272F3A5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3C9741B-F881-4810-B19D-8EC7E563A345}" type="presOf" srcId="{574633D8-C311-4FB2-97DA-AFF605DF9DB9}" destId="{59F58972-F0FE-4C9A-A738-A785F4C1AB83}" srcOrd="0" destOrd="0" presId="urn:microsoft.com/office/officeart/2005/8/layout/vList2"/>
    <dgm:cxn modelId="{4D989823-B208-4941-8488-6A9A66E55BB5}" srcId="{4CE78097-3739-4076-B7E7-0D2E272F3A51}" destId="{0A3412A7-E5DC-4184-8E23-20C48671FFA8}" srcOrd="2" destOrd="0" parTransId="{C5882B14-F4D0-4652-BB52-E110AAECC87C}" sibTransId="{41B03F67-60DF-4F04-8292-2CDF558C0A88}"/>
    <dgm:cxn modelId="{6EB1215F-CF9B-447F-91F7-A7124AAC985D}" srcId="{574633D8-C311-4FB2-97DA-AFF605DF9DB9}" destId="{4CE78097-3739-4076-B7E7-0D2E272F3A51}" srcOrd="0" destOrd="0" parTransId="{23F108F9-BED3-45C4-B8AC-825FD73019A1}" sibTransId="{961EFE34-7498-4D84-874D-130D3B7E1670}"/>
    <dgm:cxn modelId="{2DE4CE9A-8921-4258-83A2-78E91DBC6DCE}" srcId="{4CE78097-3739-4076-B7E7-0D2E272F3A51}" destId="{D5A4E2F4-A9EA-4518-97CE-94A0E628DC71}" srcOrd="3" destOrd="0" parTransId="{D62BCD10-1D48-4AEB-86DE-423466A652FB}" sibTransId="{99AC8452-D75C-4A7D-97F3-EB79EA470692}"/>
    <dgm:cxn modelId="{DD1A50A7-44B1-46BB-A2F2-40A90AD509DD}" srcId="{4CE78097-3739-4076-B7E7-0D2E272F3A51}" destId="{260F6DDD-08E7-43FB-8921-C30B4B3F07C5}" srcOrd="1" destOrd="0" parTransId="{494A1535-673B-4B0D-9AE8-D9304FBA30E1}" sibTransId="{EA5FECC6-F202-414D-8128-A5AD2472142F}"/>
    <dgm:cxn modelId="{585D86A7-94B8-41D4-80D1-2096FEBD8B68}" type="presOf" srcId="{4CE78097-3739-4076-B7E7-0D2E272F3A51}" destId="{E496B703-8099-4657-93A1-8CC85247B348}" srcOrd="0" destOrd="0" presId="urn:microsoft.com/office/officeart/2005/8/layout/vList2"/>
    <dgm:cxn modelId="{31474EB2-AD55-4091-B8CB-E60C0C29FA0F}" type="presOf" srcId="{0CCFAC7D-6D54-41E0-B3C5-BECA649BD0EF}" destId="{A82DB88F-0E80-465A-9E1B-FF017BA629C1}" srcOrd="0" destOrd="0" presId="urn:microsoft.com/office/officeart/2005/8/layout/vList2"/>
    <dgm:cxn modelId="{3454E6B6-1915-4E4D-B0DC-FC8083ECE04D}" type="presOf" srcId="{260F6DDD-08E7-43FB-8921-C30B4B3F07C5}" destId="{A82DB88F-0E80-465A-9E1B-FF017BA629C1}" srcOrd="0" destOrd="1" presId="urn:microsoft.com/office/officeart/2005/8/layout/vList2"/>
    <dgm:cxn modelId="{3FC8EDC2-C039-4BE6-8A12-7C915A01D104}" srcId="{4CE78097-3739-4076-B7E7-0D2E272F3A51}" destId="{0CCFAC7D-6D54-41E0-B3C5-BECA649BD0EF}" srcOrd="0" destOrd="0" parTransId="{5DE3079B-EDD0-4E54-8670-A1C27DC3B60A}" sibTransId="{7848A60D-0767-49B1-B287-8F78480CA2A0}"/>
    <dgm:cxn modelId="{89D269E4-F8BD-4942-AECC-1F300C86C441}" type="presOf" srcId="{0A3412A7-E5DC-4184-8E23-20C48671FFA8}" destId="{A82DB88F-0E80-465A-9E1B-FF017BA629C1}" srcOrd="0" destOrd="2" presId="urn:microsoft.com/office/officeart/2005/8/layout/vList2"/>
    <dgm:cxn modelId="{022C08E8-FA66-41C3-9F2D-7F1171FE62BD}" type="presOf" srcId="{D5A4E2F4-A9EA-4518-97CE-94A0E628DC71}" destId="{A82DB88F-0E80-465A-9E1B-FF017BA629C1}" srcOrd="0" destOrd="3" presId="urn:microsoft.com/office/officeart/2005/8/layout/vList2"/>
    <dgm:cxn modelId="{70B89D1F-9FA5-4396-96E9-2353F7C83251}" type="presParOf" srcId="{59F58972-F0FE-4C9A-A738-A785F4C1AB83}" destId="{E496B703-8099-4657-93A1-8CC85247B348}" srcOrd="0" destOrd="0" presId="urn:microsoft.com/office/officeart/2005/8/layout/vList2"/>
    <dgm:cxn modelId="{9983DDDF-0291-45C9-90C2-7519D3E5B9EE}" type="presParOf" srcId="{59F58972-F0FE-4C9A-A738-A785F4C1AB83}" destId="{A82DB88F-0E80-465A-9E1B-FF017BA629C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B6A3E5-3E1C-419E-9EFB-CF55F53466C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3E9399-DEE9-4528-92FF-F2B1E046B417}">
      <dgm:prSet phldrT="[Текст]"/>
      <dgm:spPr/>
      <dgm:t>
        <a:bodyPr/>
        <a:lstStyle/>
        <a:p>
          <a:r>
            <a:rPr lang="ru-RU" b="1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Самостоятельность</a:t>
          </a:r>
        </a:p>
      </dgm:t>
    </dgm:pt>
    <dgm:pt modelId="{D6F32150-3752-420B-AB6D-F3D14EDB7594}" type="parTrans" cxnId="{1F2E0D04-36C1-4CB8-96D9-D80BB89CD180}">
      <dgm:prSet/>
      <dgm:spPr/>
      <dgm:t>
        <a:bodyPr/>
        <a:lstStyle/>
        <a:p>
          <a:endParaRPr lang="ru-RU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AF6005-263F-4AC9-B614-15820B47D268}" type="sibTrans" cxnId="{1F2E0D04-36C1-4CB8-96D9-D80BB89CD180}">
      <dgm:prSet/>
      <dgm:spPr/>
      <dgm:t>
        <a:bodyPr/>
        <a:lstStyle/>
        <a:p>
          <a:endParaRPr lang="ru-RU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BB26C3-1E08-4218-A0ED-F20501F51C98}">
      <dgm:prSet phldrT="[Текст]"/>
      <dgm:spPr/>
      <dgm:t>
        <a:bodyPr/>
        <a:lstStyle/>
        <a:p>
          <a:r>
            <a:rPr lang="ru-RU" b="1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Самооценка</a:t>
          </a:r>
        </a:p>
      </dgm:t>
    </dgm:pt>
    <dgm:pt modelId="{5A1A991A-F539-48F5-B178-E56573793E79}" type="parTrans" cxnId="{6B0B867E-F42E-4CDF-8743-67547A82D8F4}">
      <dgm:prSet/>
      <dgm:spPr/>
      <dgm:t>
        <a:bodyPr/>
        <a:lstStyle/>
        <a:p>
          <a:endParaRPr lang="ru-RU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24F809-CEFA-4F0E-A68F-5D52DFD84535}" type="sibTrans" cxnId="{6B0B867E-F42E-4CDF-8743-67547A82D8F4}">
      <dgm:prSet/>
      <dgm:spPr/>
      <dgm:t>
        <a:bodyPr/>
        <a:lstStyle/>
        <a:p>
          <a:endParaRPr lang="ru-RU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CB8B0C-4028-4727-BE6F-5494FB4FAA21}">
      <dgm:prSet phldrT="[Текст]"/>
      <dgm:spPr/>
      <dgm:t>
        <a:bodyPr/>
        <a:lstStyle/>
        <a:p>
          <a:r>
            <a:rPr lang="ru-RU" b="1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Адаптивное поведение</a:t>
          </a:r>
        </a:p>
      </dgm:t>
    </dgm:pt>
    <dgm:pt modelId="{EDC80B58-F720-4E29-B24C-6CC971584088}" type="parTrans" cxnId="{65102F22-27EE-4573-A266-BD4F79A2DB27}">
      <dgm:prSet/>
      <dgm:spPr/>
      <dgm:t>
        <a:bodyPr/>
        <a:lstStyle/>
        <a:p>
          <a:endParaRPr lang="ru-RU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BF926E-8228-44D8-9659-90189B87B9DC}" type="sibTrans" cxnId="{65102F22-27EE-4573-A266-BD4F79A2DB27}">
      <dgm:prSet/>
      <dgm:spPr/>
      <dgm:t>
        <a:bodyPr/>
        <a:lstStyle/>
        <a:p>
          <a:endParaRPr lang="ru-RU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3ECDCA-07FA-4F98-B847-E792DF714841}">
      <dgm:prSet/>
      <dgm:spPr/>
      <dgm:t>
        <a:bodyPr/>
        <a:lstStyle/>
        <a:p>
          <a:r>
            <a:rPr lang="ru-RU" b="1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Инициатива и исполнительность</a:t>
          </a:r>
        </a:p>
      </dgm:t>
    </dgm:pt>
    <dgm:pt modelId="{29B19B01-CB07-44E0-AFE0-E7DC3CFB2B73}" type="parTrans" cxnId="{AF84930C-F744-4CAF-BAFC-B5A96EB32B3E}">
      <dgm:prSet/>
      <dgm:spPr/>
      <dgm:t>
        <a:bodyPr/>
        <a:lstStyle/>
        <a:p>
          <a:endParaRPr lang="ru-RU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F11959-24DF-459A-946A-070C401E1A43}" type="sibTrans" cxnId="{AF84930C-F744-4CAF-BAFC-B5A96EB32B3E}">
      <dgm:prSet/>
      <dgm:spPr/>
      <dgm:t>
        <a:bodyPr/>
        <a:lstStyle/>
        <a:p>
          <a:endParaRPr lang="ru-RU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29BCF5-8AD0-45E8-B10F-5CA4A876D26C}">
      <dgm:prSet/>
      <dgm:spPr/>
      <dgm:t>
        <a:bodyPr/>
        <a:lstStyle/>
        <a:p>
          <a:r>
            <a:rPr lang="ru-RU" b="1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Коммуникативные умения</a:t>
          </a:r>
        </a:p>
      </dgm:t>
    </dgm:pt>
    <dgm:pt modelId="{233F7EF5-9E3F-4CA5-90EC-1AB7071F9A1C}" type="parTrans" cxnId="{7A48917B-3533-4A0E-B2E9-BD4BEC185DCA}">
      <dgm:prSet/>
      <dgm:spPr/>
      <dgm:t>
        <a:bodyPr/>
        <a:lstStyle/>
        <a:p>
          <a:endParaRPr lang="ru-RU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BCA0B8-9051-4196-9F03-80F4103C27F3}" type="sibTrans" cxnId="{7A48917B-3533-4A0E-B2E9-BD4BEC185DCA}">
      <dgm:prSet/>
      <dgm:spPr/>
      <dgm:t>
        <a:bodyPr/>
        <a:lstStyle/>
        <a:p>
          <a:endParaRPr lang="ru-RU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E57B87-692C-4392-AF9E-15AE4A3626F0}" type="pres">
      <dgm:prSet presAssocID="{44B6A3E5-3E1C-419E-9EFB-CF55F53466CA}" presName="compositeShape" presStyleCnt="0">
        <dgm:presLayoutVars>
          <dgm:dir/>
          <dgm:resizeHandles/>
        </dgm:presLayoutVars>
      </dgm:prSet>
      <dgm:spPr/>
    </dgm:pt>
    <dgm:pt modelId="{9CA65891-795D-446A-AB7C-6F908077D9AF}" type="pres">
      <dgm:prSet presAssocID="{44B6A3E5-3E1C-419E-9EFB-CF55F53466CA}" presName="pyramid" presStyleLbl="node1" presStyleIdx="0" presStyleCnt="1"/>
      <dgm:spPr/>
    </dgm:pt>
    <dgm:pt modelId="{92B31914-2BE6-4A23-B8F5-7A7271D65463}" type="pres">
      <dgm:prSet presAssocID="{44B6A3E5-3E1C-419E-9EFB-CF55F53466CA}" presName="theList" presStyleCnt="0"/>
      <dgm:spPr/>
    </dgm:pt>
    <dgm:pt modelId="{8AA385A4-47D3-4D1B-8362-0829E10E3009}" type="pres">
      <dgm:prSet presAssocID="{A23E9399-DEE9-4528-92FF-F2B1E046B417}" presName="aNode" presStyleLbl="fgAcc1" presStyleIdx="0" presStyleCnt="5">
        <dgm:presLayoutVars>
          <dgm:bulletEnabled val="1"/>
        </dgm:presLayoutVars>
      </dgm:prSet>
      <dgm:spPr/>
    </dgm:pt>
    <dgm:pt modelId="{EBFFA038-7E96-408C-8CFD-ABC1284C166A}" type="pres">
      <dgm:prSet presAssocID="{A23E9399-DEE9-4528-92FF-F2B1E046B417}" presName="aSpace" presStyleCnt="0"/>
      <dgm:spPr/>
    </dgm:pt>
    <dgm:pt modelId="{3D22A91C-7E0E-47F0-9DBD-F2653A634E2E}" type="pres">
      <dgm:prSet presAssocID="{12BB26C3-1E08-4218-A0ED-F20501F51C98}" presName="aNode" presStyleLbl="fgAcc1" presStyleIdx="1" presStyleCnt="5">
        <dgm:presLayoutVars>
          <dgm:bulletEnabled val="1"/>
        </dgm:presLayoutVars>
      </dgm:prSet>
      <dgm:spPr/>
    </dgm:pt>
    <dgm:pt modelId="{D2583814-9568-415B-9704-B712A32C2C43}" type="pres">
      <dgm:prSet presAssocID="{12BB26C3-1E08-4218-A0ED-F20501F51C98}" presName="aSpace" presStyleCnt="0"/>
      <dgm:spPr/>
    </dgm:pt>
    <dgm:pt modelId="{71AACF80-6CB3-431F-88C3-823EB8815131}" type="pres">
      <dgm:prSet presAssocID="{D2CB8B0C-4028-4727-BE6F-5494FB4FAA21}" presName="aNode" presStyleLbl="fgAcc1" presStyleIdx="2" presStyleCnt="5">
        <dgm:presLayoutVars>
          <dgm:bulletEnabled val="1"/>
        </dgm:presLayoutVars>
      </dgm:prSet>
      <dgm:spPr/>
    </dgm:pt>
    <dgm:pt modelId="{134C2333-90FC-4292-8CB9-E5F43CFC2054}" type="pres">
      <dgm:prSet presAssocID="{D2CB8B0C-4028-4727-BE6F-5494FB4FAA21}" presName="aSpace" presStyleCnt="0"/>
      <dgm:spPr/>
    </dgm:pt>
    <dgm:pt modelId="{E630C6B6-7798-498C-BE71-9607318FFAE3}" type="pres">
      <dgm:prSet presAssocID="{1D3ECDCA-07FA-4F98-B847-E792DF714841}" presName="aNode" presStyleLbl="fgAcc1" presStyleIdx="3" presStyleCnt="5">
        <dgm:presLayoutVars>
          <dgm:bulletEnabled val="1"/>
        </dgm:presLayoutVars>
      </dgm:prSet>
      <dgm:spPr/>
    </dgm:pt>
    <dgm:pt modelId="{A89A6A49-41C8-48DD-9286-44E1943148FB}" type="pres">
      <dgm:prSet presAssocID="{1D3ECDCA-07FA-4F98-B847-E792DF714841}" presName="aSpace" presStyleCnt="0"/>
      <dgm:spPr/>
    </dgm:pt>
    <dgm:pt modelId="{8DA204B6-7EF1-4271-ACE2-FFC1D1DDDAC0}" type="pres">
      <dgm:prSet presAssocID="{9129BCF5-8AD0-45E8-B10F-5CA4A876D26C}" presName="aNode" presStyleLbl="fgAcc1" presStyleIdx="4" presStyleCnt="5">
        <dgm:presLayoutVars>
          <dgm:bulletEnabled val="1"/>
        </dgm:presLayoutVars>
      </dgm:prSet>
      <dgm:spPr/>
    </dgm:pt>
    <dgm:pt modelId="{23E6B381-A301-46A3-AF0F-625C3B949EAC}" type="pres">
      <dgm:prSet presAssocID="{9129BCF5-8AD0-45E8-B10F-5CA4A876D26C}" presName="aSpace" presStyleCnt="0"/>
      <dgm:spPr/>
    </dgm:pt>
  </dgm:ptLst>
  <dgm:cxnLst>
    <dgm:cxn modelId="{1F2E0D04-36C1-4CB8-96D9-D80BB89CD180}" srcId="{44B6A3E5-3E1C-419E-9EFB-CF55F53466CA}" destId="{A23E9399-DEE9-4528-92FF-F2B1E046B417}" srcOrd="0" destOrd="0" parTransId="{D6F32150-3752-420B-AB6D-F3D14EDB7594}" sibTransId="{5EAF6005-263F-4AC9-B614-15820B47D268}"/>
    <dgm:cxn modelId="{AF84930C-F744-4CAF-BAFC-B5A96EB32B3E}" srcId="{44B6A3E5-3E1C-419E-9EFB-CF55F53466CA}" destId="{1D3ECDCA-07FA-4F98-B847-E792DF714841}" srcOrd="3" destOrd="0" parTransId="{29B19B01-CB07-44E0-AFE0-E7DC3CFB2B73}" sibTransId="{E3F11959-24DF-459A-946A-070C401E1A43}"/>
    <dgm:cxn modelId="{65102F22-27EE-4573-A266-BD4F79A2DB27}" srcId="{44B6A3E5-3E1C-419E-9EFB-CF55F53466CA}" destId="{D2CB8B0C-4028-4727-BE6F-5494FB4FAA21}" srcOrd="2" destOrd="0" parTransId="{EDC80B58-F720-4E29-B24C-6CC971584088}" sibTransId="{58BF926E-8228-44D8-9659-90189B87B9DC}"/>
    <dgm:cxn modelId="{819B1226-C2D1-4B3E-B8F3-C270693BAD7D}" type="presOf" srcId="{A23E9399-DEE9-4528-92FF-F2B1E046B417}" destId="{8AA385A4-47D3-4D1B-8362-0829E10E3009}" srcOrd="0" destOrd="0" presId="urn:microsoft.com/office/officeart/2005/8/layout/pyramid2"/>
    <dgm:cxn modelId="{C015F36A-E1E4-4D70-8C62-2EC5BA5705EE}" type="presOf" srcId="{1D3ECDCA-07FA-4F98-B847-E792DF714841}" destId="{E630C6B6-7798-498C-BE71-9607318FFAE3}" srcOrd="0" destOrd="0" presId="urn:microsoft.com/office/officeart/2005/8/layout/pyramid2"/>
    <dgm:cxn modelId="{1729416C-EFAE-41FB-BC9B-8A8673A11E61}" type="presOf" srcId="{D2CB8B0C-4028-4727-BE6F-5494FB4FAA21}" destId="{71AACF80-6CB3-431F-88C3-823EB8815131}" srcOrd="0" destOrd="0" presId="urn:microsoft.com/office/officeart/2005/8/layout/pyramid2"/>
    <dgm:cxn modelId="{7A48917B-3533-4A0E-B2E9-BD4BEC185DCA}" srcId="{44B6A3E5-3E1C-419E-9EFB-CF55F53466CA}" destId="{9129BCF5-8AD0-45E8-B10F-5CA4A876D26C}" srcOrd="4" destOrd="0" parTransId="{233F7EF5-9E3F-4CA5-90EC-1AB7071F9A1C}" sibTransId="{40BCA0B8-9051-4196-9F03-80F4103C27F3}"/>
    <dgm:cxn modelId="{6B0B867E-F42E-4CDF-8743-67547A82D8F4}" srcId="{44B6A3E5-3E1C-419E-9EFB-CF55F53466CA}" destId="{12BB26C3-1E08-4218-A0ED-F20501F51C98}" srcOrd="1" destOrd="0" parTransId="{5A1A991A-F539-48F5-B178-E56573793E79}" sibTransId="{2924F809-CEFA-4F0E-A68F-5D52DFD84535}"/>
    <dgm:cxn modelId="{5FC678A7-67F2-4BB3-9127-C1CE39136457}" type="presOf" srcId="{9129BCF5-8AD0-45E8-B10F-5CA4A876D26C}" destId="{8DA204B6-7EF1-4271-ACE2-FFC1D1DDDAC0}" srcOrd="0" destOrd="0" presId="urn:microsoft.com/office/officeart/2005/8/layout/pyramid2"/>
    <dgm:cxn modelId="{729F74A9-C270-4EEA-9CC4-88BE021589D4}" type="presOf" srcId="{12BB26C3-1E08-4218-A0ED-F20501F51C98}" destId="{3D22A91C-7E0E-47F0-9DBD-F2653A634E2E}" srcOrd="0" destOrd="0" presId="urn:microsoft.com/office/officeart/2005/8/layout/pyramid2"/>
    <dgm:cxn modelId="{BB7D21B7-46C5-4953-BA30-B516A9A17775}" type="presOf" srcId="{44B6A3E5-3E1C-419E-9EFB-CF55F53466CA}" destId="{50E57B87-692C-4392-AF9E-15AE4A3626F0}" srcOrd="0" destOrd="0" presId="urn:microsoft.com/office/officeart/2005/8/layout/pyramid2"/>
    <dgm:cxn modelId="{6DEC014F-7C36-49FD-8126-B6DF4E876F80}" type="presParOf" srcId="{50E57B87-692C-4392-AF9E-15AE4A3626F0}" destId="{9CA65891-795D-446A-AB7C-6F908077D9AF}" srcOrd="0" destOrd="0" presId="urn:microsoft.com/office/officeart/2005/8/layout/pyramid2"/>
    <dgm:cxn modelId="{541EFAF6-55F6-41C0-AF63-A6F5B9A4C8F6}" type="presParOf" srcId="{50E57B87-692C-4392-AF9E-15AE4A3626F0}" destId="{92B31914-2BE6-4A23-B8F5-7A7271D65463}" srcOrd="1" destOrd="0" presId="urn:microsoft.com/office/officeart/2005/8/layout/pyramid2"/>
    <dgm:cxn modelId="{7C4A0EEE-D08D-42E0-808B-F09F368F3D2E}" type="presParOf" srcId="{92B31914-2BE6-4A23-B8F5-7A7271D65463}" destId="{8AA385A4-47D3-4D1B-8362-0829E10E3009}" srcOrd="0" destOrd="0" presId="urn:microsoft.com/office/officeart/2005/8/layout/pyramid2"/>
    <dgm:cxn modelId="{1938F93C-3D2F-4CCF-AD9C-B85405A005E5}" type="presParOf" srcId="{92B31914-2BE6-4A23-B8F5-7A7271D65463}" destId="{EBFFA038-7E96-408C-8CFD-ABC1284C166A}" srcOrd="1" destOrd="0" presId="urn:microsoft.com/office/officeart/2005/8/layout/pyramid2"/>
    <dgm:cxn modelId="{95B967A7-D97D-4875-B420-A653ABA5A505}" type="presParOf" srcId="{92B31914-2BE6-4A23-B8F5-7A7271D65463}" destId="{3D22A91C-7E0E-47F0-9DBD-F2653A634E2E}" srcOrd="2" destOrd="0" presId="urn:microsoft.com/office/officeart/2005/8/layout/pyramid2"/>
    <dgm:cxn modelId="{6EF04C9C-8B28-4770-87E5-21883E1D9426}" type="presParOf" srcId="{92B31914-2BE6-4A23-B8F5-7A7271D65463}" destId="{D2583814-9568-415B-9704-B712A32C2C43}" srcOrd="3" destOrd="0" presId="urn:microsoft.com/office/officeart/2005/8/layout/pyramid2"/>
    <dgm:cxn modelId="{56229DBD-ECBE-40A3-B7C0-B3265A9B0651}" type="presParOf" srcId="{92B31914-2BE6-4A23-B8F5-7A7271D65463}" destId="{71AACF80-6CB3-431F-88C3-823EB8815131}" srcOrd="4" destOrd="0" presId="urn:microsoft.com/office/officeart/2005/8/layout/pyramid2"/>
    <dgm:cxn modelId="{A6340F63-50EB-46F1-A570-10D90660F44C}" type="presParOf" srcId="{92B31914-2BE6-4A23-B8F5-7A7271D65463}" destId="{134C2333-90FC-4292-8CB9-E5F43CFC2054}" srcOrd="5" destOrd="0" presId="urn:microsoft.com/office/officeart/2005/8/layout/pyramid2"/>
    <dgm:cxn modelId="{479E4A36-1996-4B62-89D6-0DC1D336C570}" type="presParOf" srcId="{92B31914-2BE6-4A23-B8F5-7A7271D65463}" destId="{E630C6B6-7798-498C-BE71-9607318FFAE3}" srcOrd="6" destOrd="0" presId="urn:microsoft.com/office/officeart/2005/8/layout/pyramid2"/>
    <dgm:cxn modelId="{FE2FC58B-EA92-4117-84BC-E54E9CB32C6E}" type="presParOf" srcId="{92B31914-2BE6-4A23-B8F5-7A7271D65463}" destId="{A89A6A49-41C8-48DD-9286-44E1943148FB}" srcOrd="7" destOrd="0" presId="urn:microsoft.com/office/officeart/2005/8/layout/pyramid2"/>
    <dgm:cxn modelId="{A9134D0B-4274-4F48-BC02-CD871D75D4F2}" type="presParOf" srcId="{92B31914-2BE6-4A23-B8F5-7A7271D65463}" destId="{8DA204B6-7EF1-4271-ACE2-FFC1D1DDDAC0}" srcOrd="8" destOrd="0" presId="urn:microsoft.com/office/officeart/2005/8/layout/pyramid2"/>
    <dgm:cxn modelId="{59A4563B-0001-44FE-8D9B-3BB8E791F6CA}" type="presParOf" srcId="{92B31914-2BE6-4A23-B8F5-7A7271D65463}" destId="{23E6B381-A301-46A3-AF0F-625C3B949EAC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B6A3E5-3E1C-419E-9EFB-CF55F53466C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3E9399-DEE9-4528-92FF-F2B1E046B417}">
      <dgm:prSet phldrT="[Текст]" custT="1"/>
      <dgm:spPr/>
      <dgm:t>
        <a:bodyPr/>
        <a:lstStyle/>
        <a:p>
          <a:r>
            <a:rPr lang="ru-RU" sz="1800" b="1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Дивергентное мышление</a:t>
          </a:r>
        </a:p>
      </dgm:t>
    </dgm:pt>
    <dgm:pt modelId="{D6F32150-3752-420B-AB6D-F3D14EDB7594}" type="parTrans" cxnId="{1F2E0D04-36C1-4CB8-96D9-D80BB89CD180}">
      <dgm:prSet/>
      <dgm:spPr/>
      <dgm:t>
        <a:bodyPr/>
        <a:lstStyle/>
        <a:p>
          <a:endParaRPr lang="ru-RU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AF6005-263F-4AC9-B614-15820B47D268}" type="sibTrans" cxnId="{1F2E0D04-36C1-4CB8-96D9-D80BB89CD180}">
      <dgm:prSet/>
      <dgm:spPr/>
      <dgm:t>
        <a:bodyPr/>
        <a:lstStyle/>
        <a:p>
          <a:endParaRPr lang="ru-RU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BB26C3-1E08-4218-A0ED-F20501F51C98}">
      <dgm:prSet phldrT="[Текст]" custT="1"/>
      <dgm:spPr/>
      <dgm:t>
        <a:bodyPr/>
        <a:lstStyle/>
        <a:p>
          <a:r>
            <a:rPr lang="ru-RU" sz="1800" b="1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</a:t>
          </a:r>
        </a:p>
      </dgm:t>
    </dgm:pt>
    <dgm:pt modelId="{5A1A991A-F539-48F5-B178-E56573793E79}" type="parTrans" cxnId="{6B0B867E-F42E-4CDF-8743-67547A82D8F4}">
      <dgm:prSet/>
      <dgm:spPr/>
      <dgm:t>
        <a:bodyPr/>
        <a:lstStyle/>
        <a:p>
          <a:endParaRPr lang="ru-RU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24F809-CEFA-4F0E-A68F-5D52DFD84535}" type="sibTrans" cxnId="{6B0B867E-F42E-4CDF-8743-67547A82D8F4}">
      <dgm:prSet/>
      <dgm:spPr/>
      <dgm:t>
        <a:bodyPr/>
        <a:lstStyle/>
        <a:p>
          <a:endParaRPr lang="ru-RU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E57B87-692C-4392-AF9E-15AE4A3626F0}" type="pres">
      <dgm:prSet presAssocID="{44B6A3E5-3E1C-419E-9EFB-CF55F53466CA}" presName="compositeShape" presStyleCnt="0">
        <dgm:presLayoutVars>
          <dgm:dir/>
          <dgm:resizeHandles/>
        </dgm:presLayoutVars>
      </dgm:prSet>
      <dgm:spPr/>
    </dgm:pt>
    <dgm:pt modelId="{9CA65891-795D-446A-AB7C-6F908077D9AF}" type="pres">
      <dgm:prSet presAssocID="{44B6A3E5-3E1C-419E-9EFB-CF55F53466CA}" presName="pyramid" presStyleLbl="node1" presStyleIdx="0" presStyleCnt="1"/>
      <dgm:spPr/>
    </dgm:pt>
    <dgm:pt modelId="{92B31914-2BE6-4A23-B8F5-7A7271D65463}" type="pres">
      <dgm:prSet presAssocID="{44B6A3E5-3E1C-419E-9EFB-CF55F53466CA}" presName="theList" presStyleCnt="0"/>
      <dgm:spPr/>
    </dgm:pt>
    <dgm:pt modelId="{8AA385A4-47D3-4D1B-8362-0829E10E3009}" type="pres">
      <dgm:prSet presAssocID="{A23E9399-DEE9-4528-92FF-F2B1E046B417}" presName="aNode" presStyleLbl="fgAcc1" presStyleIdx="0" presStyleCnt="2" custScaleY="38105">
        <dgm:presLayoutVars>
          <dgm:bulletEnabled val="1"/>
        </dgm:presLayoutVars>
      </dgm:prSet>
      <dgm:spPr/>
    </dgm:pt>
    <dgm:pt modelId="{EBFFA038-7E96-408C-8CFD-ABC1284C166A}" type="pres">
      <dgm:prSet presAssocID="{A23E9399-DEE9-4528-92FF-F2B1E046B417}" presName="aSpace" presStyleCnt="0"/>
      <dgm:spPr/>
    </dgm:pt>
    <dgm:pt modelId="{3D22A91C-7E0E-47F0-9DBD-F2653A634E2E}" type="pres">
      <dgm:prSet presAssocID="{12BB26C3-1E08-4218-A0ED-F20501F51C98}" presName="aNode" presStyleLbl="fgAcc1" presStyleIdx="1" presStyleCnt="2" custScaleY="36593" custLinFactNeighborX="1816" custLinFactNeighborY="-14884">
        <dgm:presLayoutVars>
          <dgm:bulletEnabled val="1"/>
        </dgm:presLayoutVars>
      </dgm:prSet>
      <dgm:spPr/>
    </dgm:pt>
    <dgm:pt modelId="{D2583814-9568-415B-9704-B712A32C2C43}" type="pres">
      <dgm:prSet presAssocID="{12BB26C3-1E08-4218-A0ED-F20501F51C98}" presName="aSpace" presStyleCnt="0"/>
      <dgm:spPr/>
    </dgm:pt>
  </dgm:ptLst>
  <dgm:cxnLst>
    <dgm:cxn modelId="{1F2E0D04-36C1-4CB8-96D9-D80BB89CD180}" srcId="{44B6A3E5-3E1C-419E-9EFB-CF55F53466CA}" destId="{A23E9399-DEE9-4528-92FF-F2B1E046B417}" srcOrd="0" destOrd="0" parTransId="{D6F32150-3752-420B-AB6D-F3D14EDB7594}" sibTransId="{5EAF6005-263F-4AC9-B614-15820B47D268}"/>
    <dgm:cxn modelId="{819B1226-C2D1-4B3E-B8F3-C270693BAD7D}" type="presOf" srcId="{A23E9399-DEE9-4528-92FF-F2B1E046B417}" destId="{8AA385A4-47D3-4D1B-8362-0829E10E3009}" srcOrd="0" destOrd="0" presId="urn:microsoft.com/office/officeart/2005/8/layout/pyramid2"/>
    <dgm:cxn modelId="{6B0B867E-F42E-4CDF-8743-67547A82D8F4}" srcId="{44B6A3E5-3E1C-419E-9EFB-CF55F53466CA}" destId="{12BB26C3-1E08-4218-A0ED-F20501F51C98}" srcOrd="1" destOrd="0" parTransId="{5A1A991A-F539-48F5-B178-E56573793E79}" sibTransId="{2924F809-CEFA-4F0E-A68F-5D52DFD84535}"/>
    <dgm:cxn modelId="{729F74A9-C270-4EEA-9CC4-88BE021589D4}" type="presOf" srcId="{12BB26C3-1E08-4218-A0ED-F20501F51C98}" destId="{3D22A91C-7E0E-47F0-9DBD-F2653A634E2E}" srcOrd="0" destOrd="0" presId="urn:microsoft.com/office/officeart/2005/8/layout/pyramid2"/>
    <dgm:cxn modelId="{BB7D21B7-46C5-4953-BA30-B516A9A17775}" type="presOf" srcId="{44B6A3E5-3E1C-419E-9EFB-CF55F53466CA}" destId="{50E57B87-692C-4392-AF9E-15AE4A3626F0}" srcOrd="0" destOrd="0" presId="urn:microsoft.com/office/officeart/2005/8/layout/pyramid2"/>
    <dgm:cxn modelId="{6DEC014F-7C36-49FD-8126-B6DF4E876F80}" type="presParOf" srcId="{50E57B87-692C-4392-AF9E-15AE4A3626F0}" destId="{9CA65891-795D-446A-AB7C-6F908077D9AF}" srcOrd="0" destOrd="0" presId="urn:microsoft.com/office/officeart/2005/8/layout/pyramid2"/>
    <dgm:cxn modelId="{541EFAF6-55F6-41C0-AF63-A6F5B9A4C8F6}" type="presParOf" srcId="{50E57B87-692C-4392-AF9E-15AE4A3626F0}" destId="{92B31914-2BE6-4A23-B8F5-7A7271D65463}" srcOrd="1" destOrd="0" presId="urn:microsoft.com/office/officeart/2005/8/layout/pyramid2"/>
    <dgm:cxn modelId="{7C4A0EEE-D08D-42E0-808B-F09F368F3D2E}" type="presParOf" srcId="{92B31914-2BE6-4A23-B8F5-7A7271D65463}" destId="{8AA385A4-47D3-4D1B-8362-0829E10E3009}" srcOrd="0" destOrd="0" presId="urn:microsoft.com/office/officeart/2005/8/layout/pyramid2"/>
    <dgm:cxn modelId="{1938F93C-3D2F-4CCF-AD9C-B85405A005E5}" type="presParOf" srcId="{92B31914-2BE6-4A23-B8F5-7A7271D65463}" destId="{EBFFA038-7E96-408C-8CFD-ABC1284C166A}" srcOrd="1" destOrd="0" presId="urn:microsoft.com/office/officeart/2005/8/layout/pyramid2"/>
    <dgm:cxn modelId="{95B967A7-D97D-4875-B420-A653ABA5A505}" type="presParOf" srcId="{92B31914-2BE6-4A23-B8F5-7A7271D65463}" destId="{3D22A91C-7E0E-47F0-9DBD-F2653A634E2E}" srcOrd="2" destOrd="0" presId="urn:microsoft.com/office/officeart/2005/8/layout/pyramid2"/>
    <dgm:cxn modelId="{6EF04C9C-8B28-4770-87E5-21883E1D9426}" type="presParOf" srcId="{92B31914-2BE6-4A23-B8F5-7A7271D65463}" destId="{D2583814-9568-415B-9704-B712A32C2C43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B6A3E5-3E1C-419E-9EFB-CF55F53466C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3E9399-DEE9-4528-92FF-F2B1E046B417}">
      <dgm:prSet phldrT="[Текст]" custT="1"/>
      <dgm:spPr/>
      <dgm:t>
        <a:bodyPr/>
        <a:lstStyle/>
        <a:p>
          <a:r>
            <a:rPr lang="ru-RU" sz="1800" b="1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Умение понимать другого человека</a:t>
          </a:r>
        </a:p>
      </dgm:t>
    </dgm:pt>
    <dgm:pt modelId="{D6F32150-3752-420B-AB6D-F3D14EDB7594}" type="parTrans" cxnId="{1F2E0D04-36C1-4CB8-96D9-D80BB89CD180}">
      <dgm:prSet/>
      <dgm:spPr/>
      <dgm:t>
        <a:bodyPr/>
        <a:lstStyle/>
        <a:p>
          <a:endParaRPr lang="ru-RU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AF6005-263F-4AC9-B614-15820B47D268}" type="sibTrans" cxnId="{1F2E0D04-36C1-4CB8-96D9-D80BB89CD180}">
      <dgm:prSet/>
      <dgm:spPr/>
      <dgm:t>
        <a:bodyPr/>
        <a:lstStyle/>
        <a:p>
          <a:endParaRPr lang="ru-RU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E57B87-692C-4392-AF9E-15AE4A3626F0}" type="pres">
      <dgm:prSet presAssocID="{44B6A3E5-3E1C-419E-9EFB-CF55F53466CA}" presName="compositeShape" presStyleCnt="0">
        <dgm:presLayoutVars>
          <dgm:dir/>
          <dgm:resizeHandles/>
        </dgm:presLayoutVars>
      </dgm:prSet>
      <dgm:spPr/>
    </dgm:pt>
    <dgm:pt modelId="{9CA65891-795D-446A-AB7C-6F908077D9AF}" type="pres">
      <dgm:prSet presAssocID="{44B6A3E5-3E1C-419E-9EFB-CF55F53466CA}" presName="pyramid" presStyleLbl="node1" presStyleIdx="0" presStyleCnt="1"/>
      <dgm:spPr/>
    </dgm:pt>
    <dgm:pt modelId="{92B31914-2BE6-4A23-B8F5-7A7271D65463}" type="pres">
      <dgm:prSet presAssocID="{44B6A3E5-3E1C-419E-9EFB-CF55F53466CA}" presName="theList" presStyleCnt="0"/>
      <dgm:spPr/>
    </dgm:pt>
    <dgm:pt modelId="{8AA385A4-47D3-4D1B-8362-0829E10E3009}" type="pres">
      <dgm:prSet presAssocID="{A23E9399-DEE9-4528-92FF-F2B1E046B417}" presName="aNode" presStyleLbl="fgAcc1" presStyleIdx="0" presStyleCnt="1" custScaleY="38105">
        <dgm:presLayoutVars>
          <dgm:bulletEnabled val="1"/>
        </dgm:presLayoutVars>
      </dgm:prSet>
      <dgm:spPr/>
    </dgm:pt>
    <dgm:pt modelId="{EBFFA038-7E96-408C-8CFD-ABC1284C166A}" type="pres">
      <dgm:prSet presAssocID="{A23E9399-DEE9-4528-92FF-F2B1E046B417}" presName="aSpace" presStyleCnt="0"/>
      <dgm:spPr/>
    </dgm:pt>
  </dgm:ptLst>
  <dgm:cxnLst>
    <dgm:cxn modelId="{1F2E0D04-36C1-4CB8-96D9-D80BB89CD180}" srcId="{44B6A3E5-3E1C-419E-9EFB-CF55F53466CA}" destId="{A23E9399-DEE9-4528-92FF-F2B1E046B417}" srcOrd="0" destOrd="0" parTransId="{D6F32150-3752-420B-AB6D-F3D14EDB7594}" sibTransId="{5EAF6005-263F-4AC9-B614-15820B47D268}"/>
    <dgm:cxn modelId="{819B1226-C2D1-4B3E-B8F3-C270693BAD7D}" type="presOf" srcId="{A23E9399-DEE9-4528-92FF-F2B1E046B417}" destId="{8AA385A4-47D3-4D1B-8362-0829E10E3009}" srcOrd="0" destOrd="0" presId="urn:microsoft.com/office/officeart/2005/8/layout/pyramid2"/>
    <dgm:cxn modelId="{BB7D21B7-46C5-4953-BA30-B516A9A17775}" type="presOf" srcId="{44B6A3E5-3E1C-419E-9EFB-CF55F53466CA}" destId="{50E57B87-692C-4392-AF9E-15AE4A3626F0}" srcOrd="0" destOrd="0" presId="urn:microsoft.com/office/officeart/2005/8/layout/pyramid2"/>
    <dgm:cxn modelId="{6DEC014F-7C36-49FD-8126-B6DF4E876F80}" type="presParOf" srcId="{50E57B87-692C-4392-AF9E-15AE4A3626F0}" destId="{9CA65891-795D-446A-AB7C-6F908077D9AF}" srcOrd="0" destOrd="0" presId="urn:microsoft.com/office/officeart/2005/8/layout/pyramid2"/>
    <dgm:cxn modelId="{541EFAF6-55F6-41C0-AF63-A6F5B9A4C8F6}" type="presParOf" srcId="{50E57B87-692C-4392-AF9E-15AE4A3626F0}" destId="{92B31914-2BE6-4A23-B8F5-7A7271D65463}" srcOrd="1" destOrd="0" presId="urn:microsoft.com/office/officeart/2005/8/layout/pyramid2"/>
    <dgm:cxn modelId="{7C4A0EEE-D08D-42E0-808B-F09F368F3D2E}" type="presParOf" srcId="{92B31914-2BE6-4A23-B8F5-7A7271D65463}" destId="{8AA385A4-47D3-4D1B-8362-0829E10E3009}" srcOrd="0" destOrd="0" presId="urn:microsoft.com/office/officeart/2005/8/layout/pyramid2"/>
    <dgm:cxn modelId="{1938F93C-3D2F-4CCF-AD9C-B85405A005E5}" type="presParOf" srcId="{92B31914-2BE6-4A23-B8F5-7A7271D65463}" destId="{EBFFA038-7E96-408C-8CFD-ABC1284C166A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354014-535C-4F4E-B46A-92BA94B38A4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AEDF94-AC34-4DE2-9E8D-7811FD79F2A2}">
      <dgm:prSet phldrT="[Текст]" custT="1"/>
      <dgm:spPr/>
      <dgm:t>
        <a:bodyPr/>
        <a:lstStyle/>
        <a:p>
          <a:endParaRPr lang="ru-RU" sz="1800" b="1" dirty="0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75B4E0-3BE9-481B-97F3-BD84BAF96160}" type="parTrans" cxnId="{0C62602D-3FC9-4AC8-B225-6B7A641DF3D6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8FF2F2-9F0A-4119-B827-37837E493407}" type="sibTrans" cxnId="{0C62602D-3FC9-4AC8-B225-6B7A641DF3D6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BBA0F2-574B-4952-A5B9-B829F5438874}">
      <dgm:prSet phldrT="[Текст]" custT="1"/>
      <dgm:spPr/>
      <dgm:t>
        <a:bodyPr/>
        <a:lstStyle/>
        <a:p>
          <a:r>
            <a:rPr lang="ru-RU" sz="1800" b="1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Самостоятельность - «Наблюдение за детьми группы»</a:t>
          </a:r>
        </a:p>
      </dgm:t>
    </dgm:pt>
    <dgm:pt modelId="{0A854B4B-B845-4668-A75F-4ACC7076D416}" type="parTrans" cxnId="{339A2DF8-F7C7-4DF7-ADEC-B3708DD6328E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78442E-534A-4216-A52B-27D36C7CFF30}" type="sibTrans" cxnId="{339A2DF8-F7C7-4DF7-ADEC-B3708DD6328E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4BC185-B58B-4FEB-B2E8-F76C549A83CE}">
      <dgm:prSet phldrT="[Текст]" custT="1"/>
      <dgm:spPr/>
      <dgm:t>
        <a:bodyPr/>
        <a:lstStyle/>
        <a:p>
          <a:r>
            <a:rPr lang="ru-RU" sz="1800" b="1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Самооценка –  «Методика Пирса Харрисона»</a:t>
          </a:r>
        </a:p>
      </dgm:t>
    </dgm:pt>
    <dgm:pt modelId="{B67D38E7-BAE4-457D-B739-8B74E2F07066}" type="parTrans" cxnId="{D155A641-F8A1-4E79-98E5-E4E43692E3FA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8575DD-A8EA-4AEB-B2FF-14F2B3D1C814}" type="sibTrans" cxnId="{D155A641-F8A1-4E79-98E5-E4E43692E3FA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2792FD-E237-41CF-86F5-C6B05DA7EE66}">
      <dgm:prSet phldrT="[Текст]" custT="1"/>
      <dgm:spPr/>
      <dgm:t>
        <a:bodyPr/>
        <a:lstStyle/>
        <a:p>
          <a:endParaRPr lang="ru-RU" sz="1800" b="1" dirty="0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317285-A5A9-40D1-813F-4C175833E9F7}" type="parTrans" cxnId="{12C2A0B3-841D-495F-B3E7-550559C33041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51546F-60F4-4E0D-B695-EC80E29C46C3}" type="sibTrans" cxnId="{12C2A0B3-841D-495F-B3E7-550559C33041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11B1B9-DFB0-410E-B9FD-7652DD0B01D5}">
      <dgm:prSet phldrT="[Текст]" custT="1"/>
      <dgm:spPr/>
      <dgm:t>
        <a:bodyPr/>
        <a:lstStyle/>
        <a:p>
          <a:r>
            <a:rPr lang="ru-RU" sz="1800" b="1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Адаптивное поведение -  «Метод рисуночной фрустрации Розенцвейга»</a:t>
          </a:r>
        </a:p>
      </dgm:t>
    </dgm:pt>
    <dgm:pt modelId="{9FB77207-60E6-472A-9F28-3E5ABF8A1013}" type="parTrans" cxnId="{0FFF6EA9-FA93-42B9-B8E7-F075C973E58E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C5A9F2-96EF-4501-BEDE-F075C4D5A60D}" type="sibTrans" cxnId="{0FFF6EA9-FA93-42B9-B8E7-F075C973E58E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397213-C217-4C3D-A6E2-114D355DEA40}">
      <dgm:prSet custT="1"/>
      <dgm:spPr/>
      <dgm:t>
        <a:bodyPr/>
        <a:lstStyle/>
        <a:p>
          <a:endParaRPr lang="ru-RU" sz="1800" b="1" dirty="0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52AD03-15C7-42A2-B498-56685EEB1DF5}" type="parTrans" cxnId="{7ABBCB35-402D-4793-8996-84CEB4D64575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3771E8-494E-419C-9682-616BEDFA6D76}" type="sibTrans" cxnId="{7ABBCB35-402D-4793-8996-84CEB4D64575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5F3CCB-4DEF-4FB2-93A6-569EF19DC12D}">
      <dgm:prSet custT="1"/>
      <dgm:spPr/>
      <dgm:t>
        <a:bodyPr/>
        <a:lstStyle/>
        <a:p>
          <a:r>
            <a:rPr lang="ru-RU" sz="1800" b="1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Инициатива и исполнительность «Методика </a:t>
          </a:r>
          <a:r>
            <a:rPr lang="ru-RU" sz="1800" b="1" dirty="0" err="1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Маралова</a:t>
          </a:r>
          <a:r>
            <a:rPr lang="ru-RU" sz="1800" b="1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В.Г. и </a:t>
          </a:r>
          <a:r>
            <a:rPr lang="ru-RU" sz="1800" b="1" dirty="0" err="1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Ситарова</a:t>
          </a:r>
          <a:r>
            <a:rPr lang="ru-RU" sz="1800" b="1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В.А» </a:t>
          </a:r>
        </a:p>
      </dgm:t>
    </dgm:pt>
    <dgm:pt modelId="{6C51C23D-A2F1-4CE0-8ADF-52D81CFDA059}" type="parTrans" cxnId="{9170EFB6-1D27-4A05-95DA-E915E92D7A50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BAE0F7-A991-4544-A6E6-3DDF4BD3EEB9}" type="sibTrans" cxnId="{9170EFB6-1D27-4A05-95DA-E915E92D7A50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A1C989-FF7C-4A54-B0E3-261A7BA673EA}">
      <dgm:prSet phldrT="[Текст]" custT="1"/>
      <dgm:spPr/>
      <dgm:t>
        <a:bodyPr/>
        <a:lstStyle/>
        <a:p>
          <a:endParaRPr lang="ru-RU" sz="1800" b="1" dirty="0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BD8705-3F0D-4643-932E-AC5F6D264035}" type="sibTrans" cxnId="{F05A2314-371E-4DC5-ADF0-9C1D7A22039B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144544-BBAA-4537-B451-7711DCD2F2F6}" type="parTrans" cxnId="{F05A2314-371E-4DC5-ADF0-9C1D7A22039B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FA49E4-D6B8-4E97-BA55-E60EFB11AB0E}">
      <dgm:prSet custT="1"/>
      <dgm:spPr/>
      <dgm:t>
        <a:bodyPr/>
        <a:lstStyle/>
        <a:p>
          <a:endParaRPr lang="ru-RU" sz="1800"/>
        </a:p>
      </dgm:t>
    </dgm:pt>
    <dgm:pt modelId="{F3D09185-DD16-4A11-A6BF-5FA617C11B57}" type="parTrans" cxnId="{D6036EB2-47BA-4EEC-9901-B82BE5C21D4C}">
      <dgm:prSet/>
      <dgm:spPr/>
      <dgm:t>
        <a:bodyPr/>
        <a:lstStyle/>
        <a:p>
          <a:endParaRPr lang="ru-RU" sz="1800"/>
        </a:p>
      </dgm:t>
    </dgm:pt>
    <dgm:pt modelId="{5EA196BB-B930-45D4-ABEF-0150E9A352F1}" type="sibTrans" cxnId="{D6036EB2-47BA-4EEC-9901-B82BE5C21D4C}">
      <dgm:prSet/>
      <dgm:spPr/>
      <dgm:t>
        <a:bodyPr/>
        <a:lstStyle/>
        <a:p>
          <a:endParaRPr lang="ru-RU" sz="1800"/>
        </a:p>
      </dgm:t>
    </dgm:pt>
    <dgm:pt modelId="{0D568FC5-C0C1-4612-82BF-D04098800496}">
      <dgm:prSet custT="1"/>
      <dgm:spPr/>
      <dgm:t>
        <a:bodyPr/>
        <a:lstStyle/>
        <a:p>
          <a:r>
            <a:rPr lang="ru-RU" sz="1800" b="1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Коммуникативные умения -  Наблюдение за детьми группы (Тестирование по Яшиной В.И.)</a:t>
          </a:r>
        </a:p>
      </dgm:t>
    </dgm:pt>
    <dgm:pt modelId="{18B48674-D44C-44B9-BFF4-8D9CEC4BD506}" type="parTrans" cxnId="{46C00809-0441-4266-948A-731B9B2DC3E6}">
      <dgm:prSet/>
      <dgm:spPr/>
      <dgm:t>
        <a:bodyPr/>
        <a:lstStyle/>
        <a:p>
          <a:endParaRPr lang="ru-RU" sz="1800"/>
        </a:p>
      </dgm:t>
    </dgm:pt>
    <dgm:pt modelId="{879F576E-6A4F-4A6A-9D45-032493483BF9}" type="sibTrans" cxnId="{46C00809-0441-4266-948A-731B9B2DC3E6}">
      <dgm:prSet/>
      <dgm:spPr/>
      <dgm:t>
        <a:bodyPr/>
        <a:lstStyle/>
        <a:p>
          <a:endParaRPr lang="ru-RU" sz="1800"/>
        </a:p>
      </dgm:t>
    </dgm:pt>
    <dgm:pt modelId="{FCC7662D-D033-499B-B491-44AD9CADFA03}" type="pres">
      <dgm:prSet presAssocID="{B0354014-535C-4F4E-B46A-92BA94B38A40}" presName="linearFlow" presStyleCnt="0">
        <dgm:presLayoutVars>
          <dgm:dir/>
          <dgm:animLvl val="lvl"/>
          <dgm:resizeHandles val="exact"/>
        </dgm:presLayoutVars>
      </dgm:prSet>
      <dgm:spPr/>
    </dgm:pt>
    <dgm:pt modelId="{52EC2321-51F4-4743-96F9-843B519E5BB3}" type="pres">
      <dgm:prSet presAssocID="{DAAEDF94-AC34-4DE2-9E8D-7811FD79F2A2}" presName="composite" presStyleCnt="0"/>
      <dgm:spPr/>
    </dgm:pt>
    <dgm:pt modelId="{D11B116C-BA73-43E0-8D20-FCC51E4704E0}" type="pres">
      <dgm:prSet presAssocID="{DAAEDF94-AC34-4DE2-9E8D-7811FD79F2A2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B33BD053-0AB2-4293-81F9-4A872792AEDD}" type="pres">
      <dgm:prSet presAssocID="{DAAEDF94-AC34-4DE2-9E8D-7811FD79F2A2}" presName="descendantText" presStyleLbl="alignAcc1" presStyleIdx="0" presStyleCnt="5" custScaleY="127247" custLinFactNeighborX="528" custLinFactNeighborY="11691">
        <dgm:presLayoutVars>
          <dgm:bulletEnabled val="1"/>
        </dgm:presLayoutVars>
      </dgm:prSet>
      <dgm:spPr/>
    </dgm:pt>
    <dgm:pt modelId="{17B37B81-3F4F-44E8-9476-88382580ED9D}" type="pres">
      <dgm:prSet presAssocID="{C48FF2F2-9F0A-4119-B827-37837E493407}" presName="sp" presStyleCnt="0"/>
      <dgm:spPr/>
    </dgm:pt>
    <dgm:pt modelId="{700616C7-50AF-4E9B-BA05-E9EDC84B9167}" type="pres">
      <dgm:prSet presAssocID="{22A1C989-FF7C-4A54-B0E3-261A7BA673EA}" presName="composite" presStyleCnt="0"/>
      <dgm:spPr/>
    </dgm:pt>
    <dgm:pt modelId="{B6056D4D-1739-4B31-87BF-D8463A74C4D6}" type="pres">
      <dgm:prSet presAssocID="{22A1C989-FF7C-4A54-B0E3-261A7BA673E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4E2FC911-F8D3-4118-8545-DC5CF287DD2D}" type="pres">
      <dgm:prSet presAssocID="{22A1C989-FF7C-4A54-B0E3-261A7BA673EA}" presName="descendantText" presStyleLbl="alignAcc1" presStyleIdx="1" presStyleCnt="5" custScaleY="126412">
        <dgm:presLayoutVars>
          <dgm:bulletEnabled val="1"/>
        </dgm:presLayoutVars>
      </dgm:prSet>
      <dgm:spPr/>
    </dgm:pt>
    <dgm:pt modelId="{20F83487-8A3E-4B08-9B4D-43D77706153D}" type="pres">
      <dgm:prSet presAssocID="{C3BD8705-3F0D-4643-932E-AC5F6D264035}" presName="sp" presStyleCnt="0"/>
      <dgm:spPr/>
    </dgm:pt>
    <dgm:pt modelId="{D83F9284-2519-49DC-8AC1-B2A379DD1670}" type="pres">
      <dgm:prSet presAssocID="{A42792FD-E237-41CF-86F5-C6B05DA7EE66}" presName="composite" presStyleCnt="0"/>
      <dgm:spPr/>
    </dgm:pt>
    <dgm:pt modelId="{2D1F80AE-5D9E-4154-B11A-40B551D40BFC}" type="pres">
      <dgm:prSet presAssocID="{A42792FD-E237-41CF-86F5-C6B05DA7EE66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7AC4DB6D-EBCD-4358-AAE1-9578DCDBB4D1}" type="pres">
      <dgm:prSet presAssocID="{A42792FD-E237-41CF-86F5-C6B05DA7EE66}" presName="descendantText" presStyleLbl="alignAcc1" presStyleIdx="2" presStyleCnt="5" custScaleY="128492">
        <dgm:presLayoutVars>
          <dgm:bulletEnabled val="1"/>
        </dgm:presLayoutVars>
      </dgm:prSet>
      <dgm:spPr/>
    </dgm:pt>
    <dgm:pt modelId="{2B0E3B22-9A81-4628-93F8-1ED82BF078ED}" type="pres">
      <dgm:prSet presAssocID="{2B51546F-60F4-4E0D-B695-EC80E29C46C3}" presName="sp" presStyleCnt="0"/>
      <dgm:spPr/>
    </dgm:pt>
    <dgm:pt modelId="{8D96158A-8472-42EB-9C72-7E2AC967CDBA}" type="pres">
      <dgm:prSet presAssocID="{43397213-C217-4C3D-A6E2-114D355DEA40}" presName="composite" presStyleCnt="0"/>
      <dgm:spPr/>
    </dgm:pt>
    <dgm:pt modelId="{F889DB65-A98C-406D-A701-773489740642}" type="pres">
      <dgm:prSet presAssocID="{43397213-C217-4C3D-A6E2-114D355DEA40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5BCC830C-F7A9-497A-8FBF-FB953B6EDFC6}" type="pres">
      <dgm:prSet presAssocID="{43397213-C217-4C3D-A6E2-114D355DEA40}" presName="descendantText" presStyleLbl="alignAcc1" presStyleIdx="3" presStyleCnt="5" custScaleY="147004">
        <dgm:presLayoutVars>
          <dgm:bulletEnabled val="1"/>
        </dgm:presLayoutVars>
      </dgm:prSet>
      <dgm:spPr/>
    </dgm:pt>
    <dgm:pt modelId="{2AFACAAB-7F48-4F19-8282-CE61ABB2497A}" type="pres">
      <dgm:prSet presAssocID="{4C3771E8-494E-419C-9682-616BEDFA6D76}" presName="sp" presStyleCnt="0"/>
      <dgm:spPr/>
    </dgm:pt>
    <dgm:pt modelId="{A863FA31-7E12-46AB-BBFF-5A9B068C572F}" type="pres">
      <dgm:prSet presAssocID="{58FA49E4-D6B8-4E97-BA55-E60EFB11AB0E}" presName="composite" presStyleCnt="0"/>
      <dgm:spPr/>
    </dgm:pt>
    <dgm:pt modelId="{59632EFD-43ED-4DDD-B78C-96FA64E0B333}" type="pres">
      <dgm:prSet presAssocID="{58FA49E4-D6B8-4E97-BA55-E60EFB11AB0E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0EF4F726-3F45-4B20-8095-703356028488}" type="pres">
      <dgm:prSet presAssocID="{58FA49E4-D6B8-4E97-BA55-E60EFB11AB0E}" presName="descendantText" presStyleLbl="alignAcc1" presStyleIdx="4" presStyleCnt="5" custScaleY="161551">
        <dgm:presLayoutVars>
          <dgm:bulletEnabled val="1"/>
        </dgm:presLayoutVars>
      </dgm:prSet>
      <dgm:spPr/>
    </dgm:pt>
  </dgm:ptLst>
  <dgm:cxnLst>
    <dgm:cxn modelId="{46C00809-0441-4266-948A-731B9B2DC3E6}" srcId="{58FA49E4-D6B8-4E97-BA55-E60EFB11AB0E}" destId="{0D568FC5-C0C1-4612-82BF-D04098800496}" srcOrd="0" destOrd="0" parTransId="{18B48674-D44C-44B9-BFF4-8D9CEC4BD506}" sibTransId="{879F576E-6A4F-4A6A-9D45-032493483BF9}"/>
    <dgm:cxn modelId="{1C32C10A-CD42-49E8-BDC3-0536F33D94C8}" type="presOf" srcId="{DAAEDF94-AC34-4DE2-9E8D-7811FD79F2A2}" destId="{D11B116C-BA73-43E0-8D20-FCC51E4704E0}" srcOrd="0" destOrd="0" presId="urn:microsoft.com/office/officeart/2005/8/layout/chevron2"/>
    <dgm:cxn modelId="{F05A2314-371E-4DC5-ADF0-9C1D7A22039B}" srcId="{B0354014-535C-4F4E-B46A-92BA94B38A40}" destId="{22A1C989-FF7C-4A54-B0E3-261A7BA673EA}" srcOrd="1" destOrd="0" parTransId="{40144544-BBAA-4537-B451-7711DCD2F2F6}" sibTransId="{C3BD8705-3F0D-4643-932E-AC5F6D264035}"/>
    <dgm:cxn modelId="{A2A9781C-0ECE-4D38-8DD1-BB3ACCBCD444}" type="presOf" srcId="{71BBA0F2-574B-4952-A5B9-B829F5438874}" destId="{B33BD053-0AB2-4293-81F9-4A872792AEDD}" srcOrd="0" destOrd="0" presId="urn:microsoft.com/office/officeart/2005/8/layout/chevron2"/>
    <dgm:cxn modelId="{E4B1922C-F07B-4684-BF8A-18AE36B51753}" type="presOf" srcId="{43397213-C217-4C3D-A6E2-114D355DEA40}" destId="{F889DB65-A98C-406D-A701-773489740642}" srcOrd="0" destOrd="0" presId="urn:microsoft.com/office/officeart/2005/8/layout/chevron2"/>
    <dgm:cxn modelId="{0C62602D-3FC9-4AC8-B225-6B7A641DF3D6}" srcId="{B0354014-535C-4F4E-B46A-92BA94B38A40}" destId="{DAAEDF94-AC34-4DE2-9E8D-7811FD79F2A2}" srcOrd="0" destOrd="0" parTransId="{BB75B4E0-3BE9-481B-97F3-BD84BAF96160}" sibTransId="{C48FF2F2-9F0A-4119-B827-37837E493407}"/>
    <dgm:cxn modelId="{7ABBCB35-402D-4793-8996-84CEB4D64575}" srcId="{B0354014-535C-4F4E-B46A-92BA94B38A40}" destId="{43397213-C217-4C3D-A6E2-114D355DEA40}" srcOrd="3" destOrd="0" parTransId="{4852AD03-15C7-42A2-B498-56685EEB1DF5}" sibTransId="{4C3771E8-494E-419C-9682-616BEDFA6D76}"/>
    <dgm:cxn modelId="{3622EA3E-E79D-4D32-97C5-8649297CD821}" type="presOf" srcId="{58FA49E4-D6B8-4E97-BA55-E60EFB11AB0E}" destId="{59632EFD-43ED-4DDD-B78C-96FA64E0B333}" srcOrd="0" destOrd="0" presId="urn:microsoft.com/office/officeart/2005/8/layout/chevron2"/>
    <dgm:cxn modelId="{57C20A5C-2347-4870-8D32-03253FAF68F9}" type="presOf" srcId="{A42792FD-E237-41CF-86F5-C6B05DA7EE66}" destId="{2D1F80AE-5D9E-4154-B11A-40B551D40BFC}" srcOrd="0" destOrd="0" presId="urn:microsoft.com/office/officeart/2005/8/layout/chevron2"/>
    <dgm:cxn modelId="{D155A641-F8A1-4E79-98E5-E4E43692E3FA}" srcId="{22A1C989-FF7C-4A54-B0E3-261A7BA673EA}" destId="{934BC185-B58B-4FEB-B2E8-F76C549A83CE}" srcOrd="0" destOrd="0" parTransId="{B67D38E7-BAE4-457D-B739-8B74E2F07066}" sibTransId="{3D8575DD-A8EA-4AEB-B2FF-14F2B3D1C814}"/>
    <dgm:cxn modelId="{F9091F76-7F66-4704-8B0B-A3C9FFBB4A62}" type="presOf" srcId="{B0354014-535C-4F4E-B46A-92BA94B38A40}" destId="{FCC7662D-D033-499B-B491-44AD9CADFA03}" srcOrd="0" destOrd="0" presId="urn:microsoft.com/office/officeart/2005/8/layout/chevron2"/>
    <dgm:cxn modelId="{8277B558-92EA-40ED-B9E9-1C547D7BA9ED}" type="presOf" srcId="{934BC185-B58B-4FEB-B2E8-F76C549A83CE}" destId="{4E2FC911-F8D3-4118-8545-DC5CF287DD2D}" srcOrd="0" destOrd="0" presId="urn:microsoft.com/office/officeart/2005/8/layout/chevron2"/>
    <dgm:cxn modelId="{F04067A7-21DC-4ECB-B8AB-68BB1B6C1945}" type="presOf" srcId="{22A1C989-FF7C-4A54-B0E3-261A7BA673EA}" destId="{B6056D4D-1739-4B31-87BF-D8463A74C4D6}" srcOrd="0" destOrd="0" presId="urn:microsoft.com/office/officeart/2005/8/layout/chevron2"/>
    <dgm:cxn modelId="{0FFF6EA9-FA93-42B9-B8E7-F075C973E58E}" srcId="{A42792FD-E237-41CF-86F5-C6B05DA7EE66}" destId="{D011B1B9-DFB0-410E-B9FD-7652DD0B01D5}" srcOrd="0" destOrd="0" parTransId="{9FB77207-60E6-472A-9F28-3E5ABF8A1013}" sibTransId="{6EC5A9F2-96EF-4501-BEDE-F075C4D5A60D}"/>
    <dgm:cxn modelId="{D6036EB2-47BA-4EEC-9901-B82BE5C21D4C}" srcId="{B0354014-535C-4F4E-B46A-92BA94B38A40}" destId="{58FA49E4-D6B8-4E97-BA55-E60EFB11AB0E}" srcOrd="4" destOrd="0" parTransId="{F3D09185-DD16-4A11-A6BF-5FA617C11B57}" sibTransId="{5EA196BB-B930-45D4-ABEF-0150E9A352F1}"/>
    <dgm:cxn modelId="{12C2A0B3-841D-495F-B3E7-550559C33041}" srcId="{B0354014-535C-4F4E-B46A-92BA94B38A40}" destId="{A42792FD-E237-41CF-86F5-C6B05DA7EE66}" srcOrd="2" destOrd="0" parTransId="{0B317285-A5A9-40D1-813F-4C175833E9F7}" sibTransId="{2B51546F-60F4-4E0D-B695-EC80E29C46C3}"/>
    <dgm:cxn modelId="{9170EFB6-1D27-4A05-95DA-E915E92D7A50}" srcId="{43397213-C217-4C3D-A6E2-114D355DEA40}" destId="{035F3CCB-4DEF-4FB2-93A6-569EF19DC12D}" srcOrd="0" destOrd="0" parTransId="{6C51C23D-A2F1-4CE0-8ADF-52D81CFDA059}" sibTransId="{67BAE0F7-A991-4544-A6E6-3DDF4BD3EEB9}"/>
    <dgm:cxn modelId="{10B7A4DD-3EE6-4560-B1D2-3B4124DA2638}" type="presOf" srcId="{0D568FC5-C0C1-4612-82BF-D04098800496}" destId="{0EF4F726-3F45-4B20-8095-703356028488}" srcOrd="0" destOrd="0" presId="urn:microsoft.com/office/officeart/2005/8/layout/chevron2"/>
    <dgm:cxn modelId="{118D9EF4-3916-4DA4-A5E6-B372ABCF308C}" type="presOf" srcId="{D011B1B9-DFB0-410E-B9FD-7652DD0B01D5}" destId="{7AC4DB6D-EBCD-4358-AAE1-9578DCDBB4D1}" srcOrd="0" destOrd="0" presId="urn:microsoft.com/office/officeart/2005/8/layout/chevron2"/>
    <dgm:cxn modelId="{339A2DF8-F7C7-4DF7-ADEC-B3708DD6328E}" srcId="{DAAEDF94-AC34-4DE2-9E8D-7811FD79F2A2}" destId="{71BBA0F2-574B-4952-A5B9-B829F5438874}" srcOrd="0" destOrd="0" parTransId="{0A854B4B-B845-4668-A75F-4ACC7076D416}" sibTransId="{A678442E-534A-4216-A52B-27D36C7CFF30}"/>
    <dgm:cxn modelId="{7FF4D8F9-C35B-4660-B9B4-9C927308B9CB}" type="presOf" srcId="{035F3CCB-4DEF-4FB2-93A6-569EF19DC12D}" destId="{5BCC830C-F7A9-497A-8FBF-FB953B6EDFC6}" srcOrd="0" destOrd="0" presId="urn:microsoft.com/office/officeart/2005/8/layout/chevron2"/>
    <dgm:cxn modelId="{404A11E5-872E-46CD-831D-A4A53A16C1B2}" type="presParOf" srcId="{FCC7662D-D033-499B-B491-44AD9CADFA03}" destId="{52EC2321-51F4-4743-96F9-843B519E5BB3}" srcOrd="0" destOrd="0" presId="urn:microsoft.com/office/officeart/2005/8/layout/chevron2"/>
    <dgm:cxn modelId="{67C43559-3FFF-4B81-AC54-FF24291D2620}" type="presParOf" srcId="{52EC2321-51F4-4743-96F9-843B519E5BB3}" destId="{D11B116C-BA73-43E0-8D20-FCC51E4704E0}" srcOrd="0" destOrd="0" presId="urn:microsoft.com/office/officeart/2005/8/layout/chevron2"/>
    <dgm:cxn modelId="{EAACD011-F721-445D-BB87-FB13C0462B27}" type="presParOf" srcId="{52EC2321-51F4-4743-96F9-843B519E5BB3}" destId="{B33BD053-0AB2-4293-81F9-4A872792AEDD}" srcOrd="1" destOrd="0" presId="urn:microsoft.com/office/officeart/2005/8/layout/chevron2"/>
    <dgm:cxn modelId="{DB9718C8-9AEE-4264-8C79-D90F3E75050E}" type="presParOf" srcId="{FCC7662D-D033-499B-B491-44AD9CADFA03}" destId="{17B37B81-3F4F-44E8-9476-88382580ED9D}" srcOrd="1" destOrd="0" presId="urn:microsoft.com/office/officeart/2005/8/layout/chevron2"/>
    <dgm:cxn modelId="{E709F562-21EE-4734-953B-765287466A8E}" type="presParOf" srcId="{FCC7662D-D033-499B-B491-44AD9CADFA03}" destId="{700616C7-50AF-4E9B-BA05-E9EDC84B9167}" srcOrd="2" destOrd="0" presId="urn:microsoft.com/office/officeart/2005/8/layout/chevron2"/>
    <dgm:cxn modelId="{ACC5152D-F508-4EDF-AE10-50792F54FBE2}" type="presParOf" srcId="{700616C7-50AF-4E9B-BA05-E9EDC84B9167}" destId="{B6056D4D-1739-4B31-87BF-D8463A74C4D6}" srcOrd="0" destOrd="0" presId="urn:microsoft.com/office/officeart/2005/8/layout/chevron2"/>
    <dgm:cxn modelId="{50D162FC-C5B1-4EDD-B8DD-E81BBE050C71}" type="presParOf" srcId="{700616C7-50AF-4E9B-BA05-E9EDC84B9167}" destId="{4E2FC911-F8D3-4118-8545-DC5CF287DD2D}" srcOrd="1" destOrd="0" presId="urn:microsoft.com/office/officeart/2005/8/layout/chevron2"/>
    <dgm:cxn modelId="{3128977A-6269-4165-8F4A-127EB16FBBF5}" type="presParOf" srcId="{FCC7662D-D033-499B-B491-44AD9CADFA03}" destId="{20F83487-8A3E-4B08-9B4D-43D77706153D}" srcOrd="3" destOrd="0" presId="urn:microsoft.com/office/officeart/2005/8/layout/chevron2"/>
    <dgm:cxn modelId="{75F85EBD-DDAD-4E67-B12B-C036DBC48F4A}" type="presParOf" srcId="{FCC7662D-D033-499B-B491-44AD9CADFA03}" destId="{D83F9284-2519-49DC-8AC1-B2A379DD1670}" srcOrd="4" destOrd="0" presId="urn:microsoft.com/office/officeart/2005/8/layout/chevron2"/>
    <dgm:cxn modelId="{00702E88-9A5C-49BB-9BB3-6593B5BE8704}" type="presParOf" srcId="{D83F9284-2519-49DC-8AC1-B2A379DD1670}" destId="{2D1F80AE-5D9E-4154-B11A-40B551D40BFC}" srcOrd="0" destOrd="0" presId="urn:microsoft.com/office/officeart/2005/8/layout/chevron2"/>
    <dgm:cxn modelId="{8B646FE0-7B24-42FA-BBA0-53BC89DE8856}" type="presParOf" srcId="{D83F9284-2519-49DC-8AC1-B2A379DD1670}" destId="{7AC4DB6D-EBCD-4358-AAE1-9578DCDBB4D1}" srcOrd="1" destOrd="0" presId="urn:microsoft.com/office/officeart/2005/8/layout/chevron2"/>
    <dgm:cxn modelId="{C9CA8BE9-0763-481C-80FA-52560CCA674F}" type="presParOf" srcId="{FCC7662D-D033-499B-B491-44AD9CADFA03}" destId="{2B0E3B22-9A81-4628-93F8-1ED82BF078ED}" srcOrd="5" destOrd="0" presId="urn:microsoft.com/office/officeart/2005/8/layout/chevron2"/>
    <dgm:cxn modelId="{41DB7479-D9BB-40A9-8B25-C5DD1C0BAEAA}" type="presParOf" srcId="{FCC7662D-D033-499B-B491-44AD9CADFA03}" destId="{8D96158A-8472-42EB-9C72-7E2AC967CDBA}" srcOrd="6" destOrd="0" presId="urn:microsoft.com/office/officeart/2005/8/layout/chevron2"/>
    <dgm:cxn modelId="{99BAE922-921E-4ADE-A56C-4EB9F561B35E}" type="presParOf" srcId="{8D96158A-8472-42EB-9C72-7E2AC967CDBA}" destId="{F889DB65-A98C-406D-A701-773489740642}" srcOrd="0" destOrd="0" presId="urn:microsoft.com/office/officeart/2005/8/layout/chevron2"/>
    <dgm:cxn modelId="{4547C5AB-AA3D-444E-8C46-E868FEAD2CFC}" type="presParOf" srcId="{8D96158A-8472-42EB-9C72-7E2AC967CDBA}" destId="{5BCC830C-F7A9-497A-8FBF-FB953B6EDFC6}" srcOrd="1" destOrd="0" presId="urn:microsoft.com/office/officeart/2005/8/layout/chevron2"/>
    <dgm:cxn modelId="{8093257E-BC7F-4575-BD30-098BF428BB97}" type="presParOf" srcId="{FCC7662D-D033-499B-B491-44AD9CADFA03}" destId="{2AFACAAB-7F48-4F19-8282-CE61ABB2497A}" srcOrd="7" destOrd="0" presId="urn:microsoft.com/office/officeart/2005/8/layout/chevron2"/>
    <dgm:cxn modelId="{560F017B-E551-455D-8E16-92ABA05BF450}" type="presParOf" srcId="{FCC7662D-D033-499B-B491-44AD9CADFA03}" destId="{A863FA31-7E12-46AB-BBFF-5A9B068C572F}" srcOrd="8" destOrd="0" presId="urn:microsoft.com/office/officeart/2005/8/layout/chevron2"/>
    <dgm:cxn modelId="{1656AD00-2BCF-4D2F-B8CD-B2FB433F466C}" type="presParOf" srcId="{A863FA31-7E12-46AB-BBFF-5A9B068C572F}" destId="{59632EFD-43ED-4DDD-B78C-96FA64E0B333}" srcOrd="0" destOrd="0" presId="urn:microsoft.com/office/officeart/2005/8/layout/chevron2"/>
    <dgm:cxn modelId="{6A73886B-F2D2-4730-A9A4-56C7510734A8}" type="presParOf" srcId="{A863FA31-7E12-46AB-BBFF-5A9B068C572F}" destId="{0EF4F726-3F45-4B20-8095-70335602848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0354014-535C-4F4E-B46A-92BA94B38A4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AEDF94-AC34-4DE2-9E8D-7811FD79F2A2}">
      <dgm:prSet phldrT="[Текст]" custT="1"/>
      <dgm:spPr/>
      <dgm:t>
        <a:bodyPr/>
        <a:lstStyle/>
        <a:p>
          <a:endParaRPr lang="ru-RU" sz="1800" b="1" dirty="0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75B4E0-3BE9-481B-97F3-BD84BAF96160}" type="parTrans" cxnId="{0C62602D-3FC9-4AC8-B225-6B7A641DF3D6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8FF2F2-9F0A-4119-B827-37837E493407}" type="sibTrans" cxnId="{0C62602D-3FC9-4AC8-B225-6B7A641DF3D6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BBA0F2-574B-4952-A5B9-B829F5438874}">
      <dgm:prSet phldrT="[Текст]" custT="1"/>
      <dgm:spPr/>
      <dgm:t>
        <a:bodyPr/>
        <a:lstStyle/>
        <a:p>
          <a:r>
            <a:rPr lang="ru-RU" sz="1800" b="1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Дивергентное мышление - «Тестирование детей группы»</a:t>
          </a:r>
        </a:p>
      </dgm:t>
    </dgm:pt>
    <dgm:pt modelId="{0A854B4B-B845-4668-A75F-4ACC7076D416}" type="parTrans" cxnId="{339A2DF8-F7C7-4DF7-ADEC-B3708DD6328E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78442E-534A-4216-A52B-27D36C7CFF30}" type="sibTrans" cxnId="{339A2DF8-F7C7-4DF7-ADEC-B3708DD6328E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4BC185-B58B-4FEB-B2E8-F76C549A83CE}">
      <dgm:prSet phldrT="[Текст]" custT="1"/>
      <dgm:spPr/>
      <dgm:t>
        <a:bodyPr/>
        <a:lstStyle/>
        <a:p>
          <a:r>
            <a:rPr lang="ru-RU" sz="1800" b="1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 –  «Методика Векслера»; </a:t>
          </a:r>
          <a:r>
            <a:rPr lang="ru-RU" sz="1800" b="1" dirty="0" err="1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Субтест</a:t>
          </a:r>
          <a:r>
            <a:rPr lang="ru-RU" sz="1800" b="1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«Словарный»</a:t>
          </a:r>
        </a:p>
      </dgm:t>
    </dgm:pt>
    <dgm:pt modelId="{B67D38E7-BAE4-457D-B739-8B74E2F07066}" type="parTrans" cxnId="{D155A641-F8A1-4E79-98E5-E4E43692E3FA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8575DD-A8EA-4AEB-B2FF-14F2B3D1C814}" type="sibTrans" cxnId="{D155A641-F8A1-4E79-98E5-E4E43692E3FA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A1C989-FF7C-4A54-B0E3-261A7BA673EA}">
      <dgm:prSet phldrT="[Текст]" custT="1"/>
      <dgm:spPr/>
      <dgm:t>
        <a:bodyPr/>
        <a:lstStyle/>
        <a:p>
          <a:endParaRPr lang="ru-RU" sz="1800" b="1" dirty="0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BD8705-3F0D-4643-932E-AC5F6D264035}" type="sibTrans" cxnId="{F05A2314-371E-4DC5-ADF0-9C1D7A22039B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144544-BBAA-4537-B451-7711DCD2F2F6}" type="parTrans" cxnId="{F05A2314-371E-4DC5-ADF0-9C1D7A22039B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C7662D-D033-499B-B491-44AD9CADFA03}" type="pres">
      <dgm:prSet presAssocID="{B0354014-535C-4F4E-B46A-92BA94B38A40}" presName="linearFlow" presStyleCnt="0">
        <dgm:presLayoutVars>
          <dgm:dir/>
          <dgm:animLvl val="lvl"/>
          <dgm:resizeHandles val="exact"/>
        </dgm:presLayoutVars>
      </dgm:prSet>
      <dgm:spPr/>
    </dgm:pt>
    <dgm:pt modelId="{52EC2321-51F4-4743-96F9-843B519E5BB3}" type="pres">
      <dgm:prSet presAssocID="{DAAEDF94-AC34-4DE2-9E8D-7811FD79F2A2}" presName="composite" presStyleCnt="0"/>
      <dgm:spPr/>
    </dgm:pt>
    <dgm:pt modelId="{D11B116C-BA73-43E0-8D20-FCC51E4704E0}" type="pres">
      <dgm:prSet presAssocID="{DAAEDF94-AC34-4DE2-9E8D-7811FD79F2A2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B33BD053-0AB2-4293-81F9-4A872792AEDD}" type="pres">
      <dgm:prSet presAssocID="{DAAEDF94-AC34-4DE2-9E8D-7811FD79F2A2}" presName="descendantText" presStyleLbl="alignAcc1" presStyleIdx="0" presStyleCnt="2" custScaleY="127247" custLinFactNeighborX="528" custLinFactNeighborY="11691">
        <dgm:presLayoutVars>
          <dgm:bulletEnabled val="1"/>
        </dgm:presLayoutVars>
      </dgm:prSet>
      <dgm:spPr/>
    </dgm:pt>
    <dgm:pt modelId="{17B37B81-3F4F-44E8-9476-88382580ED9D}" type="pres">
      <dgm:prSet presAssocID="{C48FF2F2-9F0A-4119-B827-37837E493407}" presName="sp" presStyleCnt="0"/>
      <dgm:spPr/>
    </dgm:pt>
    <dgm:pt modelId="{700616C7-50AF-4E9B-BA05-E9EDC84B9167}" type="pres">
      <dgm:prSet presAssocID="{22A1C989-FF7C-4A54-B0E3-261A7BA673EA}" presName="composite" presStyleCnt="0"/>
      <dgm:spPr/>
    </dgm:pt>
    <dgm:pt modelId="{B6056D4D-1739-4B31-87BF-D8463A74C4D6}" type="pres">
      <dgm:prSet presAssocID="{22A1C989-FF7C-4A54-B0E3-261A7BA673EA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4E2FC911-F8D3-4118-8545-DC5CF287DD2D}" type="pres">
      <dgm:prSet presAssocID="{22A1C989-FF7C-4A54-B0E3-261A7BA673EA}" presName="descendantText" presStyleLbl="alignAcc1" presStyleIdx="1" presStyleCnt="2" custScaleY="126412">
        <dgm:presLayoutVars>
          <dgm:bulletEnabled val="1"/>
        </dgm:presLayoutVars>
      </dgm:prSet>
      <dgm:spPr/>
    </dgm:pt>
  </dgm:ptLst>
  <dgm:cxnLst>
    <dgm:cxn modelId="{1C32C10A-CD42-49E8-BDC3-0536F33D94C8}" type="presOf" srcId="{DAAEDF94-AC34-4DE2-9E8D-7811FD79F2A2}" destId="{D11B116C-BA73-43E0-8D20-FCC51E4704E0}" srcOrd="0" destOrd="0" presId="urn:microsoft.com/office/officeart/2005/8/layout/chevron2"/>
    <dgm:cxn modelId="{F05A2314-371E-4DC5-ADF0-9C1D7A22039B}" srcId="{B0354014-535C-4F4E-B46A-92BA94B38A40}" destId="{22A1C989-FF7C-4A54-B0E3-261A7BA673EA}" srcOrd="1" destOrd="0" parTransId="{40144544-BBAA-4537-B451-7711DCD2F2F6}" sibTransId="{C3BD8705-3F0D-4643-932E-AC5F6D264035}"/>
    <dgm:cxn modelId="{A2A9781C-0ECE-4D38-8DD1-BB3ACCBCD444}" type="presOf" srcId="{71BBA0F2-574B-4952-A5B9-B829F5438874}" destId="{B33BD053-0AB2-4293-81F9-4A872792AEDD}" srcOrd="0" destOrd="0" presId="urn:microsoft.com/office/officeart/2005/8/layout/chevron2"/>
    <dgm:cxn modelId="{0C62602D-3FC9-4AC8-B225-6B7A641DF3D6}" srcId="{B0354014-535C-4F4E-B46A-92BA94B38A40}" destId="{DAAEDF94-AC34-4DE2-9E8D-7811FD79F2A2}" srcOrd="0" destOrd="0" parTransId="{BB75B4E0-3BE9-481B-97F3-BD84BAF96160}" sibTransId="{C48FF2F2-9F0A-4119-B827-37837E493407}"/>
    <dgm:cxn modelId="{D155A641-F8A1-4E79-98E5-E4E43692E3FA}" srcId="{22A1C989-FF7C-4A54-B0E3-261A7BA673EA}" destId="{934BC185-B58B-4FEB-B2E8-F76C549A83CE}" srcOrd="0" destOrd="0" parTransId="{B67D38E7-BAE4-457D-B739-8B74E2F07066}" sibTransId="{3D8575DD-A8EA-4AEB-B2FF-14F2B3D1C814}"/>
    <dgm:cxn modelId="{F9091F76-7F66-4704-8B0B-A3C9FFBB4A62}" type="presOf" srcId="{B0354014-535C-4F4E-B46A-92BA94B38A40}" destId="{FCC7662D-D033-499B-B491-44AD9CADFA03}" srcOrd="0" destOrd="0" presId="urn:microsoft.com/office/officeart/2005/8/layout/chevron2"/>
    <dgm:cxn modelId="{8277B558-92EA-40ED-B9E9-1C547D7BA9ED}" type="presOf" srcId="{934BC185-B58B-4FEB-B2E8-F76C549A83CE}" destId="{4E2FC911-F8D3-4118-8545-DC5CF287DD2D}" srcOrd="0" destOrd="0" presId="urn:microsoft.com/office/officeart/2005/8/layout/chevron2"/>
    <dgm:cxn modelId="{F04067A7-21DC-4ECB-B8AB-68BB1B6C1945}" type="presOf" srcId="{22A1C989-FF7C-4A54-B0E3-261A7BA673EA}" destId="{B6056D4D-1739-4B31-87BF-D8463A74C4D6}" srcOrd="0" destOrd="0" presId="urn:microsoft.com/office/officeart/2005/8/layout/chevron2"/>
    <dgm:cxn modelId="{339A2DF8-F7C7-4DF7-ADEC-B3708DD6328E}" srcId="{DAAEDF94-AC34-4DE2-9E8D-7811FD79F2A2}" destId="{71BBA0F2-574B-4952-A5B9-B829F5438874}" srcOrd="0" destOrd="0" parTransId="{0A854B4B-B845-4668-A75F-4ACC7076D416}" sibTransId="{A678442E-534A-4216-A52B-27D36C7CFF30}"/>
    <dgm:cxn modelId="{404A11E5-872E-46CD-831D-A4A53A16C1B2}" type="presParOf" srcId="{FCC7662D-D033-499B-B491-44AD9CADFA03}" destId="{52EC2321-51F4-4743-96F9-843B519E5BB3}" srcOrd="0" destOrd="0" presId="urn:microsoft.com/office/officeart/2005/8/layout/chevron2"/>
    <dgm:cxn modelId="{67C43559-3FFF-4B81-AC54-FF24291D2620}" type="presParOf" srcId="{52EC2321-51F4-4743-96F9-843B519E5BB3}" destId="{D11B116C-BA73-43E0-8D20-FCC51E4704E0}" srcOrd="0" destOrd="0" presId="urn:microsoft.com/office/officeart/2005/8/layout/chevron2"/>
    <dgm:cxn modelId="{EAACD011-F721-445D-BB87-FB13C0462B27}" type="presParOf" srcId="{52EC2321-51F4-4743-96F9-843B519E5BB3}" destId="{B33BD053-0AB2-4293-81F9-4A872792AEDD}" srcOrd="1" destOrd="0" presId="urn:microsoft.com/office/officeart/2005/8/layout/chevron2"/>
    <dgm:cxn modelId="{DB9718C8-9AEE-4264-8C79-D90F3E75050E}" type="presParOf" srcId="{FCC7662D-D033-499B-B491-44AD9CADFA03}" destId="{17B37B81-3F4F-44E8-9476-88382580ED9D}" srcOrd="1" destOrd="0" presId="urn:microsoft.com/office/officeart/2005/8/layout/chevron2"/>
    <dgm:cxn modelId="{E709F562-21EE-4734-953B-765287466A8E}" type="presParOf" srcId="{FCC7662D-D033-499B-B491-44AD9CADFA03}" destId="{700616C7-50AF-4E9B-BA05-E9EDC84B9167}" srcOrd="2" destOrd="0" presId="urn:microsoft.com/office/officeart/2005/8/layout/chevron2"/>
    <dgm:cxn modelId="{ACC5152D-F508-4EDF-AE10-50792F54FBE2}" type="presParOf" srcId="{700616C7-50AF-4E9B-BA05-E9EDC84B9167}" destId="{B6056D4D-1739-4B31-87BF-D8463A74C4D6}" srcOrd="0" destOrd="0" presId="urn:microsoft.com/office/officeart/2005/8/layout/chevron2"/>
    <dgm:cxn modelId="{50D162FC-C5B1-4EDD-B8DD-E81BBE050C71}" type="presParOf" srcId="{700616C7-50AF-4E9B-BA05-E9EDC84B9167}" destId="{4E2FC911-F8D3-4118-8545-DC5CF287DD2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0354014-535C-4F4E-B46A-92BA94B38A4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AEDF94-AC34-4DE2-9E8D-7811FD79F2A2}">
      <dgm:prSet phldrT="[Текст]" custT="1"/>
      <dgm:spPr/>
      <dgm:t>
        <a:bodyPr/>
        <a:lstStyle/>
        <a:p>
          <a:endParaRPr lang="ru-RU" sz="1800" b="1" dirty="0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75B4E0-3BE9-481B-97F3-BD84BAF96160}" type="parTrans" cxnId="{0C62602D-3FC9-4AC8-B225-6B7A641DF3D6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8FF2F2-9F0A-4119-B827-37837E493407}" type="sibTrans" cxnId="{0C62602D-3FC9-4AC8-B225-6B7A641DF3D6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BBA0F2-574B-4952-A5B9-B829F5438874}">
      <dgm:prSet phldrT="[Текст]" custT="1"/>
      <dgm:spPr/>
      <dgm:t>
        <a:bodyPr/>
        <a:lstStyle/>
        <a:p>
          <a:r>
            <a:rPr lang="ru-RU" sz="1800" b="1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Умение понимать другого человека -Методика Белопольской Н.Л. «Азбука настроение»</a:t>
          </a:r>
        </a:p>
      </dgm:t>
    </dgm:pt>
    <dgm:pt modelId="{0A854B4B-B845-4668-A75F-4ACC7076D416}" type="parTrans" cxnId="{339A2DF8-F7C7-4DF7-ADEC-B3708DD6328E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78442E-534A-4216-A52B-27D36C7CFF30}" type="sibTrans" cxnId="{339A2DF8-F7C7-4DF7-ADEC-B3708DD6328E}">
      <dgm:prSet/>
      <dgm:spPr/>
      <dgm:t>
        <a:bodyPr/>
        <a:lstStyle/>
        <a:p>
          <a:endParaRPr lang="ru-RU" sz="1800" b="1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C7662D-D033-499B-B491-44AD9CADFA03}" type="pres">
      <dgm:prSet presAssocID="{B0354014-535C-4F4E-B46A-92BA94B38A40}" presName="linearFlow" presStyleCnt="0">
        <dgm:presLayoutVars>
          <dgm:dir/>
          <dgm:animLvl val="lvl"/>
          <dgm:resizeHandles val="exact"/>
        </dgm:presLayoutVars>
      </dgm:prSet>
      <dgm:spPr/>
    </dgm:pt>
    <dgm:pt modelId="{52EC2321-51F4-4743-96F9-843B519E5BB3}" type="pres">
      <dgm:prSet presAssocID="{DAAEDF94-AC34-4DE2-9E8D-7811FD79F2A2}" presName="composite" presStyleCnt="0"/>
      <dgm:spPr/>
    </dgm:pt>
    <dgm:pt modelId="{D11B116C-BA73-43E0-8D20-FCC51E4704E0}" type="pres">
      <dgm:prSet presAssocID="{DAAEDF94-AC34-4DE2-9E8D-7811FD79F2A2}" presName="parentText" presStyleLbl="alignNode1" presStyleIdx="0" presStyleCnt="1" custScaleX="93150">
        <dgm:presLayoutVars>
          <dgm:chMax val="1"/>
          <dgm:bulletEnabled val="1"/>
        </dgm:presLayoutVars>
      </dgm:prSet>
      <dgm:spPr/>
    </dgm:pt>
    <dgm:pt modelId="{B33BD053-0AB2-4293-81F9-4A872792AEDD}" type="pres">
      <dgm:prSet presAssocID="{DAAEDF94-AC34-4DE2-9E8D-7811FD79F2A2}" presName="descendantText" presStyleLbl="alignAcc1" presStyleIdx="0" presStyleCnt="1" custScaleX="102241" custScaleY="127247" custLinFactNeighborX="528" custLinFactNeighborY="11691">
        <dgm:presLayoutVars>
          <dgm:bulletEnabled val="1"/>
        </dgm:presLayoutVars>
      </dgm:prSet>
      <dgm:spPr/>
    </dgm:pt>
  </dgm:ptLst>
  <dgm:cxnLst>
    <dgm:cxn modelId="{1C32C10A-CD42-49E8-BDC3-0536F33D94C8}" type="presOf" srcId="{DAAEDF94-AC34-4DE2-9E8D-7811FD79F2A2}" destId="{D11B116C-BA73-43E0-8D20-FCC51E4704E0}" srcOrd="0" destOrd="0" presId="urn:microsoft.com/office/officeart/2005/8/layout/chevron2"/>
    <dgm:cxn modelId="{A2A9781C-0ECE-4D38-8DD1-BB3ACCBCD444}" type="presOf" srcId="{71BBA0F2-574B-4952-A5B9-B829F5438874}" destId="{B33BD053-0AB2-4293-81F9-4A872792AEDD}" srcOrd="0" destOrd="0" presId="urn:microsoft.com/office/officeart/2005/8/layout/chevron2"/>
    <dgm:cxn modelId="{0C62602D-3FC9-4AC8-B225-6B7A641DF3D6}" srcId="{B0354014-535C-4F4E-B46A-92BA94B38A40}" destId="{DAAEDF94-AC34-4DE2-9E8D-7811FD79F2A2}" srcOrd="0" destOrd="0" parTransId="{BB75B4E0-3BE9-481B-97F3-BD84BAF96160}" sibTransId="{C48FF2F2-9F0A-4119-B827-37837E493407}"/>
    <dgm:cxn modelId="{F9091F76-7F66-4704-8B0B-A3C9FFBB4A62}" type="presOf" srcId="{B0354014-535C-4F4E-B46A-92BA94B38A40}" destId="{FCC7662D-D033-499B-B491-44AD9CADFA03}" srcOrd="0" destOrd="0" presId="urn:microsoft.com/office/officeart/2005/8/layout/chevron2"/>
    <dgm:cxn modelId="{339A2DF8-F7C7-4DF7-ADEC-B3708DD6328E}" srcId="{DAAEDF94-AC34-4DE2-9E8D-7811FD79F2A2}" destId="{71BBA0F2-574B-4952-A5B9-B829F5438874}" srcOrd="0" destOrd="0" parTransId="{0A854B4B-B845-4668-A75F-4ACC7076D416}" sibTransId="{A678442E-534A-4216-A52B-27D36C7CFF30}"/>
    <dgm:cxn modelId="{404A11E5-872E-46CD-831D-A4A53A16C1B2}" type="presParOf" srcId="{FCC7662D-D033-499B-B491-44AD9CADFA03}" destId="{52EC2321-51F4-4743-96F9-843B519E5BB3}" srcOrd="0" destOrd="0" presId="urn:microsoft.com/office/officeart/2005/8/layout/chevron2"/>
    <dgm:cxn modelId="{67C43559-3FFF-4B81-AC54-FF24291D2620}" type="presParOf" srcId="{52EC2321-51F4-4743-96F9-843B519E5BB3}" destId="{D11B116C-BA73-43E0-8D20-FCC51E4704E0}" srcOrd="0" destOrd="0" presId="urn:microsoft.com/office/officeart/2005/8/layout/chevron2"/>
    <dgm:cxn modelId="{EAACD011-F721-445D-BB87-FB13C0462B27}" type="presParOf" srcId="{52EC2321-51F4-4743-96F9-843B519E5BB3}" destId="{B33BD053-0AB2-4293-81F9-4A872792AED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CB42262-1640-4429-84C1-1EF9129CAEC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78C69D-F8D5-4E3E-8B27-3413349D7550}">
      <dgm:prSet phldrT="[Текст]" custT="1"/>
      <dgm:spPr/>
      <dgm:t>
        <a:bodyPr/>
        <a:lstStyle/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– «Адаптивное поведение»</a:t>
          </a:r>
        </a:p>
      </dgm:t>
    </dgm:pt>
    <dgm:pt modelId="{A9312CF2-E54E-4654-BFA0-26BECD4162F7}" type="parTrans" cxnId="{3B4FC603-46AD-459B-806D-439A5F28DD0D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7E50E3-F17C-4BBE-870C-A94C991411DD}" type="sibTrans" cxnId="{3B4FC603-46AD-459B-806D-439A5F28DD0D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C34D0E-ACEC-473B-BFA4-0C6A2B49AEBF}">
      <dgm:prSet phldrT="[Текст]" custT="1"/>
      <dgm:spPr/>
      <dgm:t>
        <a:bodyPr/>
        <a:lstStyle/>
        <a:p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9A4BC2-9D77-4E76-9A71-0560FAAE19B0}" type="parTrans" cxnId="{3317415E-4FAE-43D3-827A-90C4F0D3AA89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2ED38C-0D17-4BCF-9ABD-803062D02C69}" type="sibTrans" cxnId="{3317415E-4FAE-43D3-827A-90C4F0D3AA89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98E434-44F7-4262-9080-F473A2A38C2F}">
      <dgm:prSet phldrT="[Текст]" custT="1"/>
      <dgm:spPr/>
      <dgm:t>
        <a:bodyPr/>
        <a:lstStyle/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Методика исследования: «Метод рисуночной фрустрации Розенцвейга»</a:t>
          </a:r>
        </a:p>
      </dgm:t>
    </dgm:pt>
    <dgm:pt modelId="{49F1EF3C-DAA7-4644-848E-8F43B7D77F82}" type="parTrans" cxnId="{D2514C59-6F78-43E9-9F31-7833CA22FC37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AC43F7-9821-48A2-A3DB-E99DFD7BAD8C}" type="sibTrans" cxnId="{D2514C59-6F78-43E9-9F31-7833CA22FC37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B510FE-C07F-4E9B-9D54-126B5741C302}">
      <dgm:prSet phldrT="[Текст]" custT="1"/>
      <dgm:spPr/>
      <dgm:t>
        <a:bodyPr/>
        <a:lstStyle/>
        <a:p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F72D1E-7E8C-431F-9F05-8B5726B6BB00}" type="parTrans" cxnId="{4F512732-8AF9-4050-BC9E-E2D4B3E3C06A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1191E-D471-4AD8-9475-BC23037444D8}" type="sibTrans" cxnId="{4F512732-8AF9-4050-BC9E-E2D4B3E3C06A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860021-C651-4C14-92B7-3F9BECD98BC2}">
      <dgm:prSet phldrT="[Текст]" custT="1"/>
      <dgm:spPr/>
      <dgm:t>
        <a:bodyPr/>
        <a:lstStyle/>
        <a:p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3F80BD-ECAB-4417-BAED-1F3322803EC8}" type="parTrans" cxnId="{787B3EB9-B34A-408F-B869-CAB9D9A0EBF5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DF3166-CCF7-494B-B4D7-C290C1AE5301}" type="sibTrans" cxnId="{787B3EB9-B34A-408F-B869-CAB9D9A0EBF5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3698DA-355D-442C-AA43-3DDEA7E134E9}">
      <dgm:prSet custT="1"/>
      <dgm:spPr/>
      <dgm:t>
        <a:bodyPr/>
        <a:lstStyle/>
        <a:p>
          <a:pPr algn="just"/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Цель: определение умения ребенком регулировать свое поведение соответственно ситуации, конструктивно разрешать  конфликты, проявлять адаптивные способности</a:t>
          </a:r>
        </a:p>
      </dgm:t>
    </dgm:pt>
    <dgm:pt modelId="{4D8A843C-BD7F-4DC9-8DF3-FE8FCCECDE13}" type="parTrans" cxnId="{F7AF8936-E17E-4636-89E7-95C96CCBF46A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268204-8CFF-4588-9E07-F79A79499E01}" type="sibTrans" cxnId="{F7AF8936-E17E-4636-89E7-95C96CCBF46A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267A63-9C31-47EB-B2F9-532E9026D6CC}" type="pres">
      <dgm:prSet presAssocID="{CCB42262-1640-4429-84C1-1EF9129CAEC7}" presName="linear" presStyleCnt="0">
        <dgm:presLayoutVars>
          <dgm:animLvl val="lvl"/>
          <dgm:resizeHandles val="exact"/>
        </dgm:presLayoutVars>
      </dgm:prSet>
      <dgm:spPr/>
    </dgm:pt>
    <dgm:pt modelId="{67543B66-9623-4E8A-8DFF-D6976D990A60}" type="pres">
      <dgm:prSet presAssocID="{0E78C69D-F8D5-4E3E-8B27-3413349D7550}" presName="parentText" presStyleLbl="node1" presStyleIdx="0" presStyleCnt="3" custLinFactNeighborY="-99124">
        <dgm:presLayoutVars>
          <dgm:chMax val="0"/>
          <dgm:bulletEnabled val="1"/>
        </dgm:presLayoutVars>
      </dgm:prSet>
      <dgm:spPr/>
    </dgm:pt>
    <dgm:pt modelId="{2B78837F-6881-457F-B882-E1E43277AF5D}" type="pres">
      <dgm:prSet presAssocID="{0E78C69D-F8D5-4E3E-8B27-3413349D7550}" presName="childText" presStyleLbl="revTx" presStyleIdx="0" presStyleCnt="2">
        <dgm:presLayoutVars>
          <dgm:bulletEnabled val="1"/>
        </dgm:presLayoutVars>
      </dgm:prSet>
      <dgm:spPr/>
    </dgm:pt>
    <dgm:pt modelId="{D2FED12C-CDB4-440A-8EBA-64CAD26EBCE1}" type="pres">
      <dgm:prSet presAssocID="{D698E434-44F7-4262-9080-F473A2A38C2F}" presName="parentText" presStyleLbl="node1" presStyleIdx="1" presStyleCnt="3" custLinFactNeighborX="295" custLinFactNeighborY="37065">
        <dgm:presLayoutVars>
          <dgm:chMax val="0"/>
          <dgm:bulletEnabled val="1"/>
        </dgm:presLayoutVars>
      </dgm:prSet>
      <dgm:spPr/>
    </dgm:pt>
    <dgm:pt modelId="{B4DD2258-8F3F-4D1C-909F-83C3A0955B56}" type="pres">
      <dgm:prSet presAssocID="{D698E434-44F7-4262-9080-F473A2A38C2F}" presName="childText" presStyleLbl="revTx" presStyleIdx="1" presStyleCnt="2">
        <dgm:presLayoutVars>
          <dgm:bulletEnabled val="1"/>
        </dgm:presLayoutVars>
      </dgm:prSet>
      <dgm:spPr/>
    </dgm:pt>
    <dgm:pt modelId="{3864A133-1E7D-40C4-B3F9-0E3D30A13C9F}" type="pres">
      <dgm:prSet presAssocID="{F43698DA-355D-442C-AA43-3DDEA7E134E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B4FC603-46AD-459B-806D-439A5F28DD0D}" srcId="{CCB42262-1640-4429-84C1-1EF9129CAEC7}" destId="{0E78C69D-F8D5-4E3E-8B27-3413349D7550}" srcOrd="0" destOrd="0" parTransId="{A9312CF2-E54E-4654-BFA0-26BECD4162F7}" sibTransId="{387E50E3-F17C-4BBE-870C-A94C991411DD}"/>
    <dgm:cxn modelId="{06575B22-99A6-4923-B1D3-C9E28DAFB681}" type="presOf" srcId="{F43698DA-355D-442C-AA43-3DDEA7E134E9}" destId="{3864A133-1E7D-40C4-B3F9-0E3D30A13C9F}" srcOrd="0" destOrd="0" presId="urn:microsoft.com/office/officeart/2005/8/layout/vList2"/>
    <dgm:cxn modelId="{67B80732-2A5E-4E98-8AAF-4E185F12A735}" type="presOf" srcId="{6F860021-C651-4C14-92B7-3F9BECD98BC2}" destId="{B4DD2258-8F3F-4D1C-909F-83C3A0955B56}" srcOrd="0" destOrd="1" presId="urn:microsoft.com/office/officeart/2005/8/layout/vList2"/>
    <dgm:cxn modelId="{4F512732-8AF9-4050-BC9E-E2D4B3E3C06A}" srcId="{D698E434-44F7-4262-9080-F473A2A38C2F}" destId="{30B510FE-C07F-4E9B-9D54-126B5741C302}" srcOrd="0" destOrd="0" parTransId="{C4F72D1E-7E8C-431F-9F05-8B5726B6BB00}" sibTransId="{2F91191E-D471-4AD8-9475-BC23037444D8}"/>
    <dgm:cxn modelId="{F7AF8936-E17E-4636-89E7-95C96CCBF46A}" srcId="{CCB42262-1640-4429-84C1-1EF9129CAEC7}" destId="{F43698DA-355D-442C-AA43-3DDEA7E134E9}" srcOrd="2" destOrd="0" parTransId="{4D8A843C-BD7F-4DC9-8DF3-FE8FCCECDE13}" sibTransId="{9D268204-8CFF-4588-9E07-F79A79499E01}"/>
    <dgm:cxn modelId="{3317415E-4FAE-43D3-827A-90C4F0D3AA89}" srcId="{0E78C69D-F8D5-4E3E-8B27-3413349D7550}" destId="{55C34D0E-ACEC-473B-BFA4-0C6A2B49AEBF}" srcOrd="0" destOrd="0" parTransId="{989A4BC2-9D77-4E76-9A71-0560FAAE19B0}" sibTransId="{622ED38C-0D17-4BCF-9ABD-803062D02C69}"/>
    <dgm:cxn modelId="{93052254-0E4B-4864-9A7B-EADD8250B9F8}" type="presOf" srcId="{CCB42262-1640-4429-84C1-1EF9129CAEC7}" destId="{0B267A63-9C31-47EB-B2F9-532E9026D6CC}" srcOrd="0" destOrd="0" presId="urn:microsoft.com/office/officeart/2005/8/layout/vList2"/>
    <dgm:cxn modelId="{D2514C59-6F78-43E9-9F31-7833CA22FC37}" srcId="{CCB42262-1640-4429-84C1-1EF9129CAEC7}" destId="{D698E434-44F7-4262-9080-F473A2A38C2F}" srcOrd="1" destOrd="0" parTransId="{49F1EF3C-DAA7-4644-848E-8F43B7D77F82}" sibTransId="{02AC43F7-9821-48A2-A3DB-E99DFD7BAD8C}"/>
    <dgm:cxn modelId="{787B3EB9-B34A-408F-B869-CAB9D9A0EBF5}" srcId="{D698E434-44F7-4262-9080-F473A2A38C2F}" destId="{6F860021-C651-4C14-92B7-3F9BECD98BC2}" srcOrd="1" destOrd="0" parTransId="{B53F80BD-ECAB-4417-BAED-1F3322803EC8}" sibTransId="{73DF3166-CCF7-494B-B4D7-C290C1AE5301}"/>
    <dgm:cxn modelId="{21C051C5-B2D1-4BB3-9393-E39369237575}" type="presOf" srcId="{0E78C69D-F8D5-4E3E-8B27-3413349D7550}" destId="{67543B66-9623-4E8A-8DFF-D6976D990A60}" srcOrd="0" destOrd="0" presId="urn:microsoft.com/office/officeart/2005/8/layout/vList2"/>
    <dgm:cxn modelId="{65E2C3CD-2927-462E-BD7B-E8633D4950E6}" type="presOf" srcId="{D698E434-44F7-4262-9080-F473A2A38C2F}" destId="{D2FED12C-CDB4-440A-8EBA-64CAD26EBCE1}" srcOrd="0" destOrd="0" presId="urn:microsoft.com/office/officeart/2005/8/layout/vList2"/>
    <dgm:cxn modelId="{1EDCD7E7-D957-48A9-98EF-CCA3FBAE15DA}" type="presOf" srcId="{55C34D0E-ACEC-473B-BFA4-0C6A2B49AEBF}" destId="{2B78837F-6881-457F-B882-E1E43277AF5D}" srcOrd="0" destOrd="0" presId="urn:microsoft.com/office/officeart/2005/8/layout/vList2"/>
    <dgm:cxn modelId="{D01F35E8-2AD8-431C-AA3B-B2A11246C9B5}" type="presOf" srcId="{30B510FE-C07F-4E9B-9D54-126B5741C302}" destId="{B4DD2258-8F3F-4D1C-909F-83C3A0955B56}" srcOrd="0" destOrd="0" presId="urn:microsoft.com/office/officeart/2005/8/layout/vList2"/>
    <dgm:cxn modelId="{27BEB0B0-0DD2-4B4A-8F0B-19342583E633}" type="presParOf" srcId="{0B267A63-9C31-47EB-B2F9-532E9026D6CC}" destId="{67543B66-9623-4E8A-8DFF-D6976D990A60}" srcOrd="0" destOrd="0" presId="urn:microsoft.com/office/officeart/2005/8/layout/vList2"/>
    <dgm:cxn modelId="{B7FC9E78-EF1A-42E1-806B-CA2BD72B792D}" type="presParOf" srcId="{0B267A63-9C31-47EB-B2F9-532E9026D6CC}" destId="{2B78837F-6881-457F-B882-E1E43277AF5D}" srcOrd="1" destOrd="0" presId="urn:microsoft.com/office/officeart/2005/8/layout/vList2"/>
    <dgm:cxn modelId="{16CA65B7-D703-444F-B2A3-B27A4AFB47C6}" type="presParOf" srcId="{0B267A63-9C31-47EB-B2F9-532E9026D6CC}" destId="{D2FED12C-CDB4-440A-8EBA-64CAD26EBCE1}" srcOrd="2" destOrd="0" presId="urn:microsoft.com/office/officeart/2005/8/layout/vList2"/>
    <dgm:cxn modelId="{19D54A69-B9CD-4133-97A7-5817857D9FB6}" type="presParOf" srcId="{0B267A63-9C31-47EB-B2F9-532E9026D6CC}" destId="{B4DD2258-8F3F-4D1C-909F-83C3A0955B56}" srcOrd="3" destOrd="0" presId="urn:microsoft.com/office/officeart/2005/8/layout/vList2"/>
    <dgm:cxn modelId="{B70D967A-18EC-4723-9BB3-5C894D7AC290}" type="presParOf" srcId="{0B267A63-9C31-47EB-B2F9-532E9026D6CC}" destId="{3864A133-1E7D-40C4-B3F9-0E3D30A13C9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CB42262-1640-4429-84C1-1EF9129CAEC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78C69D-F8D5-4E3E-8B27-3413349D7550}">
      <dgm:prSet phldrT="[Текст]" custT="1"/>
      <dgm:spPr/>
      <dgm:t>
        <a:bodyPr/>
        <a:lstStyle/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– «Инициатива и исполнительность»</a:t>
          </a:r>
        </a:p>
      </dgm:t>
    </dgm:pt>
    <dgm:pt modelId="{A9312CF2-E54E-4654-BFA0-26BECD4162F7}" type="parTrans" cxnId="{3B4FC603-46AD-459B-806D-439A5F28DD0D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7E50E3-F17C-4BBE-870C-A94C991411DD}" type="sibTrans" cxnId="{3B4FC603-46AD-459B-806D-439A5F28DD0D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C34D0E-ACEC-473B-BFA4-0C6A2B49AEBF}">
      <dgm:prSet phldrT="[Текст]" custT="1"/>
      <dgm:spPr/>
      <dgm:t>
        <a:bodyPr/>
        <a:lstStyle/>
        <a:p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9A4BC2-9D77-4E76-9A71-0560FAAE19B0}" type="parTrans" cxnId="{3317415E-4FAE-43D3-827A-90C4F0D3AA89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2ED38C-0D17-4BCF-9ABD-803062D02C69}" type="sibTrans" cxnId="{3317415E-4FAE-43D3-827A-90C4F0D3AA89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98E434-44F7-4262-9080-F473A2A38C2F}">
      <dgm:prSet phldrT="[Текст]" custT="1"/>
      <dgm:spPr/>
      <dgm:t>
        <a:bodyPr/>
        <a:lstStyle/>
        <a:p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Исследование: «Методика </a:t>
          </a:r>
          <a:r>
            <a:rPr lang="ru-RU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Маралова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В.Г. и </a:t>
          </a:r>
          <a:r>
            <a:rPr lang="ru-RU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Ситарова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В.А» </a:t>
          </a:r>
        </a:p>
        <a:p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F1EF3C-DAA7-4644-848E-8F43B7D77F82}" type="parTrans" cxnId="{D2514C59-6F78-43E9-9F31-7833CA22FC37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AC43F7-9821-48A2-A3DB-E99DFD7BAD8C}" type="sibTrans" cxnId="{D2514C59-6F78-43E9-9F31-7833CA22FC37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B510FE-C07F-4E9B-9D54-126B5741C302}">
      <dgm:prSet phldrT="[Текст]" custT="1"/>
      <dgm:spPr/>
      <dgm:t>
        <a:bodyPr/>
        <a:lstStyle/>
        <a:p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F72D1E-7E8C-431F-9F05-8B5726B6BB00}" type="parTrans" cxnId="{4F512732-8AF9-4050-BC9E-E2D4B3E3C06A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1191E-D471-4AD8-9475-BC23037444D8}" type="sibTrans" cxnId="{4F512732-8AF9-4050-BC9E-E2D4B3E3C06A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860021-C651-4C14-92B7-3F9BECD98BC2}">
      <dgm:prSet phldrT="[Текст]" custT="1"/>
      <dgm:spPr/>
      <dgm:t>
        <a:bodyPr/>
        <a:lstStyle/>
        <a:p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3F80BD-ECAB-4417-BAED-1F3322803EC8}" type="parTrans" cxnId="{787B3EB9-B34A-408F-B869-CAB9D9A0EBF5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DF3166-CCF7-494B-B4D7-C290C1AE5301}" type="sibTrans" cxnId="{787B3EB9-B34A-408F-B869-CAB9D9A0EBF5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3698DA-355D-442C-AA43-3DDEA7E134E9}">
      <dgm:prSet custT="1"/>
      <dgm:spPr/>
      <dgm:t>
        <a:bodyPr/>
        <a:lstStyle/>
        <a:p>
          <a:pPr algn="just"/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Цель: определение  степени проявления различных видов инициатив и исполнительности  в различных видах деятельности. </a:t>
          </a:r>
        </a:p>
      </dgm:t>
    </dgm:pt>
    <dgm:pt modelId="{4D8A843C-BD7F-4DC9-8DF3-FE8FCCECDE13}" type="parTrans" cxnId="{F7AF8936-E17E-4636-89E7-95C96CCBF46A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268204-8CFF-4588-9E07-F79A79499E01}" type="sibTrans" cxnId="{F7AF8936-E17E-4636-89E7-95C96CCBF46A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267A63-9C31-47EB-B2F9-532E9026D6CC}" type="pres">
      <dgm:prSet presAssocID="{CCB42262-1640-4429-84C1-1EF9129CAEC7}" presName="linear" presStyleCnt="0">
        <dgm:presLayoutVars>
          <dgm:animLvl val="lvl"/>
          <dgm:resizeHandles val="exact"/>
        </dgm:presLayoutVars>
      </dgm:prSet>
      <dgm:spPr/>
    </dgm:pt>
    <dgm:pt modelId="{67543B66-9623-4E8A-8DFF-D6976D990A60}" type="pres">
      <dgm:prSet presAssocID="{0E78C69D-F8D5-4E3E-8B27-3413349D7550}" presName="parentText" presStyleLbl="node1" presStyleIdx="0" presStyleCnt="3" custLinFactNeighborY="-99124">
        <dgm:presLayoutVars>
          <dgm:chMax val="0"/>
          <dgm:bulletEnabled val="1"/>
        </dgm:presLayoutVars>
      </dgm:prSet>
      <dgm:spPr/>
    </dgm:pt>
    <dgm:pt modelId="{2B78837F-6881-457F-B882-E1E43277AF5D}" type="pres">
      <dgm:prSet presAssocID="{0E78C69D-F8D5-4E3E-8B27-3413349D7550}" presName="childText" presStyleLbl="revTx" presStyleIdx="0" presStyleCnt="2">
        <dgm:presLayoutVars>
          <dgm:bulletEnabled val="1"/>
        </dgm:presLayoutVars>
      </dgm:prSet>
      <dgm:spPr/>
    </dgm:pt>
    <dgm:pt modelId="{D2FED12C-CDB4-440A-8EBA-64CAD26EBCE1}" type="pres">
      <dgm:prSet presAssocID="{D698E434-44F7-4262-9080-F473A2A38C2F}" presName="parentText" presStyleLbl="node1" presStyleIdx="1" presStyleCnt="3" custLinFactNeighborX="295" custLinFactNeighborY="37065">
        <dgm:presLayoutVars>
          <dgm:chMax val="0"/>
          <dgm:bulletEnabled val="1"/>
        </dgm:presLayoutVars>
      </dgm:prSet>
      <dgm:spPr/>
    </dgm:pt>
    <dgm:pt modelId="{B4DD2258-8F3F-4D1C-909F-83C3A0955B56}" type="pres">
      <dgm:prSet presAssocID="{D698E434-44F7-4262-9080-F473A2A38C2F}" presName="childText" presStyleLbl="revTx" presStyleIdx="1" presStyleCnt="2">
        <dgm:presLayoutVars>
          <dgm:bulletEnabled val="1"/>
        </dgm:presLayoutVars>
      </dgm:prSet>
      <dgm:spPr/>
    </dgm:pt>
    <dgm:pt modelId="{3864A133-1E7D-40C4-B3F9-0E3D30A13C9F}" type="pres">
      <dgm:prSet presAssocID="{F43698DA-355D-442C-AA43-3DDEA7E134E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B4FC603-46AD-459B-806D-439A5F28DD0D}" srcId="{CCB42262-1640-4429-84C1-1EF9129CAEC7}" destId="{0E78C69D-F8D5-4E3E-8B27-3413349D7550}" srcOrd="0" destOrd="0" parTransId="{A9312CF2-E54E-4654-BFA0-26BECD4162F7}" sibTransId="{387E50E3-F17C-4BBE-870C-A94C991411DD}"/>
    <dgm:cxn modelId="{06575B22-99A6-4923-B1D3-C9E28DAFB681}" type="presOf" srcId="{F43698DA-355D-442C-AA43-3DDEA7E134E9}" destId="{3864A133-1E7D-40C4-B3F9-0E3D30A13C9F}" srcOrd="0" destOrd="0" presId="urn:microsoft.com/office/officeart/2005/8/layout/vList2"/>
    <dgm:cxn modelId="{67B80732-2A5E-4E98-8AAF-4E185F12A735}" type="presOf" srcId="{6F860021-C651-4C14-92B7-3F9BECD98BC2}" destId="{B4DD2258-8F3F-4D1C-909F-83C3A0955B56}" srcOrd="0" destOrd="1" presId="urn:microsoft.com/office/officeart/2005/8/layout/vList2"/>
    <dgm:cxn modelId="{4F512732-8AF9-4050-BC9E-E2D4B3E3C06A}" srcId="{D698E434-44F7-4262-9080-F473A2A38C2F}" destId="{30B510FE-C07F-4E9B-9D54-126B5741C302}" srcOrd="0" destOrd="0" parTransId="{C4F72D1E-7E8C-431F-9F05-8B5726B6BB00}" sibTransId="{2F91191E-D471-4AD8-9475-BC23037444D8}"/>
    <dgm:cxn modelId="{F7AF8936-E17E-4636-89E7-95C96CCBF46A}" srcId="{CCB42262-1640-4429-84C1-1EF9129CAEC7}" destId="{F43698DA-355D-442C-AA43-3DDEA7E134E9}" srcOrd="2" destOrd="0" parTransId="{4D8A843C-BD7F-4DC9-8DF3-FE8FCCECDE13}" sibTransId="{9D268204-8CFF-4588-9E07-F79A79499E01}"/>
    <dgm:cxn modelId="{3317415E-4FAE-43D3-827A-90C4F0D3AA89}" srcId="{0E78C69D-F8D5-4E3E-8B27-3413349D7550}" destId="{55C34D0E-ACEC-473B-BFA4-0C6A2B49AEBF}" srcOrd="0" destOrd="0" parTransId="{989A4BC2-9D77-4E76-9A71-0560FAAE19B0}" sibTransId="{622ED38C-0D17-4BCF-9ABD-803062D02C69}"/>
    <dgm:cxn modelId="{93052254-0E4B-4864-9A7B-EADD8250B9F8}" type="presOf" srcId="{CCB42262-1640-4429-84C1-1EF9129CAEC7}" destId="{0B267A63-9C31-47EB-B2F9-532E9026D6CC}" srcOrd="0" destOrd="0" presId="urn:microsoft.com/office/officeart/2005/8/layout/vList2"/>
    <dgm:cxn modelId="{D2514C59-6F78-43E9-9F31-7833CA22FC37}" srcId="{CCB42262-1640-4429-84C1-1EF9129CAEC7}" destId="{D698E434-44F7-4262-9080-F473A2A38C2F}" srcOrd="1" destOrd="0" parTransId="{49F1EF3C-DAA7-4644-848E-8F43B7D77F82}" sibTransId="{02AC43F7-9821-48A2-A3DB-E99DFD7BAD8C}"/>
    <dgm:cxn modelId="{787B3EB9-B34A-408F-B869-CAB9D9A0EBF5}" srcId="{D698E434-44F7-4262-9080-F473A2A38C2F}" destId="{6F860021-C651-4C14-92B7-3F9BECD98BC2}" srcOrd="1" destOrd="0" parTransId="{B53F80BD-ECAB-4417-BAED-1F3322803EC8}" sibTransId="{73DF3166-CCF7-494B-B4D7-C290C1AE5301}"/>
    <dgm:cxn modelId="{21C051C5-B2D1-4BB3-9393-E39369237575}" type="presOf" srcId="{0E78C69D-F8D5-4E3E-8B27-3413349D7550}" destId="{67543B66-9623-4E8A-8DFF-D6976D990A60}" srcOrd="0" destOrd="0" presId="urn:microsoft.com/office/officeart/2005/8/layout/vList2"/>
    <dgm:cxn modelId="{65E2C3CD-2927-462E-BD7B-E8633D4950E6}" type="presOf" srcId="{D698E434-44F7-4262-9080-F473A2A38C2F}" destId="{D2FED12C-CDB4-440A-8EBA-64CAD26EBCE1}" srcOrd="0" destOrd="0" presId="urn:microsoft.com/office/officeart/2005/8/layout/vList2"/>
    <dgm:cxn modelId="{1EDCD7E7-D957-48A9-98EF-CCA3FBAE15DA}" type="presOf" srcId="{55C34D0E-ACEC-473B-BFA4-0C6A2B49AEBF}" destId="{2B78837F-6881-457F-B882-E1E43277AF5D}" srcOrd="0" destOrd="0" presId="urn:microsoft.com/office/officeart/2005/8/layout/vList2"/>
    <dgm:cxn modelId="{D01F35E8-2AD8-431C-AA3B-B2A11246C9B5}" type="presOf" srcId="{30B510FE-C07F-4E9B-9D54-126B5741C302}" destId="{B4DD2258-8F3F-4D1C-909F-83C3A0955B56}" srcOrd="0" destOrd="0" presId="urn:microsoft.com/office/officeart/2005/8/layout/vList2"/>
    <dgm:cxn modelId="{27BEB0B0-0DD2-4B4A-8F0B-19342583E633}" type="presParOf" srcId="{0B267A63-9C31-47EB-B2F9-532E9026D6CC}" destId="{67543B66-9623-4E8A-8DFF-D6976D990A60}" srcOrd="0" destOrd="0" presId="urn:microsoft.com/office/officeart/2005/8/layout/vList2"/>
    <dgm:cxn modelId="{B7FC9E78-EF1A-42E1-806B-CA2BD72B792D}" type="presParOf" srcId="{0B267A63-9C31-47EB-B2F9-532E9026D6CC}" destId="{2B78837F-6881-457F-B882-E1E43277AF5D}" srcOrd="1" destOrd="0" presId="urn:microsoft.com/office/officeart/2005/8/layout/vList2"/>
    <dgm:cxn modelId="{16CA65B7-D703-444F-B2A3-B27A4AFB47C6}" type="presParOf" srcId="{0B267A63-9C31-47EB-B2F9-532E9026D6CC}" destId="{D2FED12C-CDB4-440A-8EBA-64CAD26EBCE1}" srcOrd="2" destOrd="0" presId="urn:microsoft.com/office/officeart/2005/8/layout/vList2"/>
    <dgm:cxn modelId="{19D54A69-B9CD-4133-97A7-5817857D9FB6}" type="presParOf" srcId="{0B267A63-9C31-47EB-B2F9-532E9026D6CC}" destId="{B4DD2258-8F3F-4D1C-909F-83C3A0955B56}" srcOrd="3" destOrd="0" presId="urn:microsoft.com/office/officeart/2005/8/layout/vList2"/>
    <dgm:cxn modelId="{B70D967A-18EC-4723-9BB3-5C894D7AC290}" type="presParOf" srcId="{0B267A63-9C31-47EB-B2F9-532E9026D6CC}" destId="{3864A133-1E7D-40C4-B3F9-0E3D30A13C9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ECC1E-DBC2-4848-908E-14991CB5CA9C}">
      <dsp:nvSpPr>
        <dsp:cNvPr id="0" name=""/>
        <dsp:cNvSpPr/>
      </dsp:nvSpPr>
      <dsp:spPr>
        <a:xfrm rot="10800000">
          <a:off x="1303273" y="1895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Сфера социального развития</a:t>
          </a:r>
        </a:p>
      </dsp:txBody>
      <dsp:txXfrm rot="10800000">
        <a:off x="1585466" y="1895"/>
        <a:ext cx="3771647" cy="1128772"/>
      </dsp:txXfrm>
    </dsp:sp>
    <dsp:sp modelId="{0A418094-0AA7-469E-9342-A2C91252BF00}">
      <dsp:nvSpPr>
        <dsp:cNvPr id="0" name=""/>
        <dsp:cNvSpPr/>
      </dsp:nvSpPr>
      <dsp:spPr>
        <a:xfrm>
          <a:off x="738886" y="1895"/>
          <a:ext cx="1128772" cy="112877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27F170-8013-43CD-B4E6-B8A0152846FC}">
      <dsp:nvSpPr>
        <dsp:cNvPr id="0" name=""/>
        <dsp:cNvSpPr/>
      </dsp:nvSpPr>
      <dsp:spPr>
        <a:xfrm rot="10800000">
          <a:off x="1303273" y="1467613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Сфера интеллектуального развития</a:t>
          </a:r>
        </a:p>
      </dsp:txBody>
      <dsp:txXfrm rot="10800000">
        <a:off x="1585466" y="1467613"/>
        <a:ext cx="3771647" cy="1128772"/>
      </dsp:txXfrm>
    </dsp:sp>
    <dsp:sp modelId="{B3E98508-EE21-482D-A759-31CA56E93316}">
      <dsp:nvSpPr>
        <dsp:cNvPr id="0" name=""/>
        <dsp:cNvSpPr/>
      </dsp:nvSpPr>
      <dsp:spPr>
        <a:xfrm>
          <a:off x="738886" y="1467613"/>
          <a:ext cx="1128772" cy="112877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7DF598-BB44-4CF4-8A31-3D3CA8C6213F}">
      <dsp:nvSpPr>
        <dsp:cNvPr id="0" name=""/>
        <dsp:cNvSpPr/>
      </dsp:nvSpPr>
      <dsp:spPr>
        <a:xfrm rot="10800000">
          <a:off x="1303273" y="2933332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83820" rIns="156464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Сфера эмоционального развития</a:t>
          </a:r>
        </a:p>
      </dsp:txBody>
      <dsp:txXfrm rot="10800000">
        <a:off x="1585466" y="2933332"/>
        <a:ext cx="3771647" cy="1128772"/>
      </dsp:txXfrm>
    </dsp:sp>
    <dsp:sp modelId="{6E8D7966-5EE6-470F-A725-A993ABED5A18}">
      <dsp:nvSpPr>
        <dsp:cNvPr id="0" name=""/>
        <dsp:cNvSpPr/>
      </dsp:nvSpPr>
      <dsp:spPr>
        <a:xfrm>
          <a:off x="738886" y="2933332"/>
          <a:ext cx="1128772" cy="112877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6B703-8099-4657-93A1-8CC85247B348}">
      <dsp:nvSpPr>
        <dsp:cNvPr id="0" name=""/>
        <dsp:cNvSpPr/>
      </dsp:nvSpPr>
      <dsp:spPr>
        <a:xfrm>
          <a:off x="0" y="7854"/>
          <a:ext cx="6764079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Инициативы, связанные с организацией деятельности</a:t>
          </a:r>
        </a:p>
      </dsp:txBody>
      <dsp:txXfrm>
        <a:off x="28329" y="36183"/>
        <a:ext cx="6707421" cy="523662"/>
      </dsp:txXfrm>
    </dsp:sp>
    <dsp:sp modelId="{A82DB88F-0E80-465A-9E1B-FF017BA629C1}">
      <dsp:nvSpPr>
        <dsp:cNvPr id="0" name=""/>
        <dsp:cNvSpPr/>
      </dsp:nvSpPr>
      <dsp:spPr>
        <a:xfrm>
          <a:off x="0" y="588174"/>
          <a:ext cx="6764079" cy="18288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760" tIns="22860" rIns="128016" bIns="2286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Предметно-целевые инициативы: инициатива-предложение; инициатива – пример; инициатива – поддержка; 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Инициативы, ориентированные на других людей: инициатива – распределение поручений;  инициатива-доверие 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588174"/>
        <a:ext cx="6764079" cy="1828845"/>
      </dsp:txXfrm>
    </dsp:sp>
    <dsp:sp modelId="{538D79ED-DB21-4C0A-B49E-A5CB791FAFB0}">
      <dsp:nvSpPr>
        <dsp:cNvPr id="0" name=""/>
        <dsp:cNvSpPr/>
      </dsp:nvSpPr>
      <dsp:spPr>
        <a:xfrm>
          <a:off x="0" y="2417019"/>
          <a:ext cx="6764079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Инициативы, связанные с исполнением</a:t>
          </a:r>
        </a:p>
      </dsp:txBody>
      <dsp:txXfrm>
        <a:off x="28329" y="2445348"/>
        <a:ext cx="6707421" cy="523662"/>
      </dsp:txXfrm>
    </dsp:sp>
    <dsp:sp modelId="{FD34EF30-2950-41F9-BB46-4900B745DE68}">
      <dsp:nvSpPr>
        <dsp:cNvPr id="0" name=""/>
        <dsp:cNvSpPr/>
      </dsp:nvSpPr>
      <dsp:spPr>
        <a:xfrm>
          <a:off x="0" y="2997340"/>
          <a:ext cx="6764079" cy="1058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760" tIns="22860" rIns="128016" bIns="2286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Предметно-целевые инициативы;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Инициативы, ориентированные на других людей: инициатива – помощь; инициатива-критика; инициатива – предложение; </a:t>
          </a:r>
        </a:p>
      </dsp:txBody>
      <dsp:txXfrm>
        <a:off x="0" y="2997340"/>
        <a:ext cx="6764079" cy="105880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43B66-9623-4E8A-8DFF-D6976D990A60}">
      <dsp:nvSpPr>
        <dsp:cNvPr id="0" name=""/>
        <dsp:cNvSpPr/>
      </dsp:nvSpPr>
      <dsp:spPr>
        <a:xfrm>
          <a:off x="0" y="0"/>
          <a:ext cx="7198242" cy="1138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– «Самостоятельность»</a:t>
          </a:r>
        </a:p>
      </dsp:txBody>
      <dsp:txXfrm>
        <a:off x="55593" y="55593"/>
        <a:ext cx="7087056" cy="1027650"/>
      </dsp:txXfrm>
    </dsp:sp>
    <dsp:sp modelId="{2B78837F-6881-457F-B882-E1E43277AF5D}">
      <dsp:nvSpPr>
        <dsp:cNvPr id="0" name=""/>
        <dsp:cNvSpPr/>
      </dsp:nvSpPr>
      <dsp:spPr>
        <a:xfrm>
          <a:off x="0" y="1142034"/>
          <a:ext cx="7198242" cy="73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54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142034"/>
        <a:ext cx="7198242" cy="73267"/>
      </dsp:txXfrm>
    </dsp:sp>
    <dsp:sp modelId="{D2FED12C-CDB4-440A-8EBA-64CAD26EBCE1}">
      <dsp:nvSpPr>
        <dsp:cNvPr id="0" name=""/>
        <dsp:cNvSpPr/>
      </dsp:nvSpPr>
      <dsp:spPr>
        <a:xfrm>
          <a:off x="0" y="1425767"/>
          <a:ext cx="7198242" cy="1138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Метод исследования: «Наблюдение»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593" y="1481360"/>
        <a:ext cx="7087056" cy="1027650"/>
      </dsp:txXfrm>
    </dsp:sp>
    <dsp:sp modelId="{B4DD2258-8F3F-4D1C-909F-83C3A0955B56}">
      <dsp:nvSpPr>
        <dsp:cNvPr id="0" name=""/>
        <dsp:cNvSpPr/>
      </dsp:nvSpPr>
      <dsp:spPr>
        <a:xfrm>
          <a:off x="0" y="2354139"/>
          <a:ext cx="7198242" cy="567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54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354139"/>
        <a:ext cx="7198242" cy="567825"/>
      </dsp:txXfrm>
    </dsp:sp>
    <dsp:sp modelId="{3864A133-1E7D-40C4-B3F9-0E3D30A13C9F}">
      <dsp:nvSpPr>
        <dsp:cNvPr id="0" name=""/>
        <dsp:cNvSpPr/>
      </dsp:nvSpPr>
      <dsp:spPr>
        <a:xfrm>
          <a:off x="0" y="2921965"/>
          <a:ext cx="7198242" cy="1138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Цель: определение степени проявления самостоятельности в различных видах деятельности</a:t>
          </a:r>
        </a:p>
      </dsp:txBody>
      <dsp:txXfrm>
        <a:off x="55593" y="2977558"/>
        <a:ext cx="7087056" cy="10276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6B703-8099-4657-93A1-8CC85247B348}">
      <dsp:nvSpPr>
        <dsp:cNvPr id="0" name=""/>
        <dsp:cNvSpPr/>
      </dsp:nvSpPr>
      <dsp:spPr>
        <a:xfrm>
          <a:off x="0" y="699"/>
          <a:ext cx="6096000" cy="692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«Самостоятельность»</a:t>
          </a:r>
        </a:p>
      </dsp:txBody>
      <dsp:txXfrm>
        <a:off x="33812" y="34511"/>
        <a:ext cx="6028376" cy="625016"/>
      </dsp:txXfrm>
    </dsp:sp>
    <dsp:sp modelId="{A82DB88F-0E80-465A-9E1B-FF017BA629C1}">
      <dsp:nvSpPr>
        <dsp:cNvPr id="0" name=""/>
        <dsp:cNvSpPr/>
      </dsp:nvSpPr>
      <dsp:spPr>
        <a:xfrm>
          <a:off x="0" y="693339"/>
          <a:ext cx="6096000" cy="3369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2860" rIns="128016" bIns="2286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Частоту использования помощи при самообслуживании;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Возложение ответственности за сои поступки;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Частоту обращений за помощью к взрослому;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Частоту обращений за помощью к сверстникам;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Участие в разработке и реализации плана деятельности;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Доведение начатого дела до конца.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93339"/>
        <a:ext cx="6096000" cy="336996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43B66-9623-4E8A-8DFF-D6976D990A60}">
      <dsp:nvSpPr>
        <dsp:cNvPr id="0" name=""/>
        <dsp:cNvSpPr/>
      </dsp:nvSpPr>
      <dsp:spPr>
        <a:xfrm>
          <a:off x="0" y="0"/>
          <a:ext cx="7198242" cy="1138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– «Самооценка»</a:t>
          </a:r>
        </a:p>
      </dsp:txBody>
      <dsp:txXfrm>
        <a:off x="55593" y="55593"/>
        <a:ext cx="7087056" cy="1027650"/>
      </dsp:txXfrm>
    </dsp:sp>
    <dsp:sp modelId="{2B78837F-6881-457F-B882-E1E43277AF5D}">
      <dsp:nvSpPr>
        <dsp:cNvPr id="0" name=""/>
        <dsp:cNvSpPr/>
      </dsp:nvSpPr>
      <dsp:spPr>
        <a:xfrm>
          <a:off x="0" y="1142034"/>
          <a:ext cx="7198242" cy="73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54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142034"/>
        <a:ext cx="7198242" cy="73267"/>
      </dsp:txXfrm>
    </dsp:sp>
    <dsp:sp modelId="{D2FED12C-CDB4-440A-8EBA-64CAD26EBCE1}">
      <dsp:nvSpPr>
        <dsp:cNvPr id="0" name=""/>
        <dsp:cNvSpPr/>
      </dsp:nvSpPr>
      <dsp:spPr>
        <a:xfrm>
          <a:off x="0" y="1425767"/>
          <a:ext cx="7198242" cy="1138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Исследование: «Методика Пирса-Харрисона»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593" y="1481360"/>
        <a:ext cx="7087056" cy="1027650"/>
      </dsp:txXfrm>
    </dsp:sp>
    <dsp:sp modelId="{B4DD2258-8F3F-4D1C-909F-83C3A0955B56}">
      <dsp:nvSpPr>
        <dsp:cNvPr id="0" name=""/>
        <dsp:cNvSpPr/>
      </dsp:nvSpPr>
      <dsp:spPr>
        <a:xfrm>
          <a:off x="0" y="2354139"/>
          <a:ext cx="7198242" cy="567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54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354139"/>
        <a:ext cx="7198242" cy="567825"/>
      </dsp:txXfrm>
    </dsp:sp>
    <dsp:sp modelId="{3864A133-1E7D-40C4-B3F9-0E3D30A13C9F}">
      <dsp:nvSpPr>
        <dsp:cNvPr id="0" name=""/>
        <dsp:cNvSpPr/>
      </dsp:nvSpPr>
      <dsp:spPr>
        <a:xfrm>
          <a:off x="0" y="2921965"/>
          <a:ext cx="7198242" cy="11388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Цель: определение уровня самооценки ребенка - дошкольника</a:t>
          </a:r>
        </a:p>
      </dsp:txBody>
      <dsp:txXfrm>
        <a:off x="55593" y="2977558"/>
        <a:ext cx="7087056" cy="102765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6B703-8099-4657-93A1-8CC85247B348}">
      <dsp:nvSpPr>
        <dsp:cNvPr id="0" name=""/>
        <dsp:cNvSpPr/>
      </dsp:nvSpPr>
      <dsp:spPr>
        <a:xfrm>
          <a:off x="0" y="20543"/>
          <a:ext cx="6966097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Адекватная самооценка</a:t>
          </a:r>
        </a:p>
      </dsp:txBody>
      <dsp:txXfrm>
        <a:off x="45692" y="66235"/>
        <a:ext cx="6874713" cy="844616"/>
      </dsp:txXfrm>
    </dsp:sp>
    <dsp:sp modelId="{A82DB88F-0E80-465A-9E1B-FF017BA629C1}">
      <dsp:nvSpPr>
        <dsp:cNvPr id="0" name=""/>
        <dsp:cNvSpPr/>
      </dsp:nvSpPr>
      <dsp:spPr>
        <a:xfrm>
          <a:off x="0" y="956543"/>
          <a:ext cx="6966097" cy="424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174" tIns="22860" rIns="128016" bIns="2286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Мнение ребенка о себе совпадает с тем, что он в действительности собой представляет, каким его считают сверстники.  Для таких детей характерен мотив достижения успеха, особенно в ситуации соревнования. Уверенность   в себе  имеет  в основе правильную оценку своих возможностей.  Причины неудач относят на  счет собственных недостатков. Эти дети достаточно самостоятельны, общительны, деятельны, инициативны.  При разногласии  мнений  умеют бесконфликтно договариваться. В отношении  к предстоящей деятельности  преобладает установка:  «Возможно, я с этим справлюсь. Я сейчас попробую это сделать. У меня  должно получиться». Редки категоричные ответы, типа : «Да, могу !», «Нет, не могу !». 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956543"/>
        <a:ext cx="6966097" cy="4243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A65891-795D-446A-AB7C-6F908077D9AF}">
      <dsp:nvSpPr>
        <dsp:cNvPr id="0" name=""/>
        <dsp:cNvSpPr/>
      </dsp:nvSpPr>
      <dsp:spPr>
        <a:xfrm>
          <a:off x="579547" y="0"/>
          <a:ext cx="4823047" cy="482304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A385A4-47D3-4D1B-8362-0829E10E3009}">
      <dsp:nvSpPr>
        <dsp:cNvPr id="0" name=""/>
        <dsp:cNvSpPr/>
      </dsp:nvSpPr>
      <dsp:spPr>
        <a:xfrm>
          <a:off x="2991071" y="482775"/>
          <a:ext cx="3134980" cy="6857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Самостоятельность</a:t>
          </a:r>
        </a:p>
      </dsp:txBody>
      <dsp:txXfrm>
        <a:off x="3024548" y="516252"/>
        <a:ext cx="3068026" cy="618822"/>
      </dsp:txXfrm>
    </dsp:sp>
    <dsp:sp modelId="{3D22A91C-7E0E-47F0-9DBD-F2653A634E2E}">
      <dsp:nvSpPr>
        <dsp:cNvPr id="0" name=""/>
        <dsp:cNvSpPr/>
      </dsp:nvSpPr>
      <dsp:spPr>
        <a:xfrm>
          <a:off x="2991071" y="1254274"/>
          <a:ext cx="3134980" cy="6857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Самооценка</a:t>
          </a:r>
        </a:p>
      </dsp:txBody>
      <dsp:txXfrm>
        <a:off x="3024548" y="1287751"/>
        <a:ext cx="3068026" cy="618822"/>
      </dsp:txXfrm>
    </dsp:sp>
    <dsp:sp modelId="{71AACF80-6CB3-431F-88C3-823EB8815131}">
      <dsp:nvSpPr>
        <dsp:cNvPr id="0" name=""/>
        <dsp:cNvSpPr/>
      </dsp:nvSpPr>
      <dsp:spPr>
        <a:xfrm>
          <a:off x="2991071" y="2025773"/>
          <a:ext cx="3134980" cy="6857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Адаптивное поведение</a:t>
          </a:r>
        </a:p>
      </dsp:txBody>
      <dsp:txXfrm>
        <a:off x="3024548" y="2059250"/>
        <a:ext cx="3068026" cy="618822"/>
      </dsp:txXfrm>
    </dsp:sp>
    <dsp:sp modelId="{E630C6B6-7798-498C-BE71-9607318FFAE3}">
      <dsp:nvSpPr>
        <dsp:cNvPr id="0" name=""/>
        <dsp:cNvSpPr/>
      </dsp:nvSpPr>
      <dsp:spPr>
        <a:xfrm>
          <a:off x="2991071" y="2797273"/>
          <a:ext cx="3134980" cy="6857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Инициатива и исполнительность</a:t>
          </a:r>
        </a:p>
      </dsp:txBody>
      <dsp:txXfrm>
        <a:off x="3024548" y="2830750"/>
        <a:ext cx="3068026" cy="618822"/>
      </dsp:txXfrm>
    </dsp:sp>
    <dsp:sp modelId="{8DA204B6-7EF1-4271-ACE2-FFC1D1DDDAC0}">
      <dsp:nvSpPr>
        <dsp:cNvPr id="0" name=""/>
        <dsp:cNvSpPr/>
      </dsp:nvSpPr>
      <dsp:spPr>
        <a:xfrm>
          <a:off x="2991071" y="3568772"/>
          <a:ext cx="3134980" cy="6857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Коммуникативные умения</a:t>
          </a:r>
        </a:p>
      </dsp:txBody>
      <dsp:txXfrm>
        <a:off x="3024548" y="3602249"/>
        <a:ext cx="3068026" cy="6188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A65891-795D-446A-AB7C-6F908077D9AF}">
      <dsp:nvSpPr>
        <dsp:cNvPr id="0" name=""/>
        <dsp:cNvSpPr/>
      </dsp:nvSpPr>
      <dsp:spPr>
        <a:xfrm>
          <a:off x="579547" y="0"/>
          <a:ext cx="4823047" cy="482304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A385A4-47D3-4D1B-8362-0829E10E3009}">
      <dsp:nvSpPr>
        <dsp:cNvPr id="0" name=""/>
        <dsp:cNvSpPr/>
      </dsp:nvSpPr>
      <dsp:spPr>
        <a:xfrm>
          <a:off x="2991071" y="488130"/>
          <a:ext cx="3134980" cy="14702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Дивергентное мышление</a:t>
          </a:r>
        </a:p>
      </dsp:txBody>
      <dsp:txXfrm>
        <a:off x="3062843" y="559902"/>
        <a:ext cx="2991436" cy="1326713"/>
      </dsp:txXfrm>
    </dsp:sp>
    <dsp:sp modelId="{3D22A91C-7E0E-47F0-9DBD-F2653A634E2E}">
      <dsp:nvSpPr>
        <dsp:cNvPr id="0" name=""/>
        <dsp:cNvSpPr/>
      </dsp:nvSpPr>
      <dsp:spPr>
        <a:xfrm>
          <a:off x="3048002" y="2368907"/>
          <a:ext cx="3134980" cy="14119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</a:t>
          </a:r>
        </a:p>
      </dsp:txBody>
      <dsp:txXfrm>
        <a:off x="3116926" y="2437831"/>
        <a:ext cx="2997132" cy="12740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A65891-795D-446A-AB7C-6F908077D9AF}">
      <dsp:nvSpPr>
        <dsp:cNvPr id="0" name=""/>
        <dsp:cNvSpPr/>
      </dsp:nvSpPr>
      <dsp:spPr>
        <a:xfrm>
          <a:off x="579547" y="0"/>
          <a:ext cx="4823047" cy="482304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A385A4-47D3-4D1B-8362-0829E10E3009}">
      <dsp:nvSpPr>
        <dsp:cNvPr id="0" name=""/>
        <dsp:cNvSpPr/>
      </dsp:nvSpPr>
      <dsp:spPr>
        <a:xfrm>
          <a:off x="2991071" y="1435242"/>
          <a:ext cx="3134980" cy="14702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Умение понимать другого человека</a:t>
          </a:r>
        </a:p>
      </dsp:txBody>
      <dsp:txXfrm>
        <a:off x="3062843" y="1507014"/>
        <a:ext cx="2991436" cy="13267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B116C-BA73-43E0-8D20-FCC51E4704E0}">
      <dsp:nvSpPr>
        <dsp:cNvPr id="0" name=""/>
        <dsp:cNvSpPr/>
      </dsp:nvSpPr>
      <dsp:spPr>
        <a:xfrm rot="5400000">
          <a:off x="-125502" y="221213"/>
          <a:ext cx="836685" cy="5856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388550"/>
        <a:ext cx="585679" cy="251006"/>
      </dsp:txXfrm>
    </dsp:sp>
    <dsp:sp modelId="{B33BD053-0AB2-4293-81F9-4A872792AEDD}">
      <dsp:nvSpPr>
        <dsp:cNvPr id="0" name=""/>
        <dsp:cNvSpPr/>
      </dsp:nvSpPr>
      <dsp:spPr>
        <a:xfrm rot="5400000">
          <a:off x="3262412" y="-2591531"/>
          <a:ext cx="692027" cy="60454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Самостоятельность - «Наблюдение за детьми группы»</a:t>
          </a:r>
        </a:p>
      </dsp:txBody>
      <dsp:txXfrm rot="-5400000">
        <a:off x="585680" y="118983"/>
        <a:ext cx="6011710" cy="624463"/>
      </dsp:txXfrm>
    </dsp:sp>
    <dsp:sp modelId="{B6056D4D-1739-4B31-87BF-D8463A74C4D6}">
      <dsp:nvSpPr>
        <dsp:cNvPr id="0" name=""/>
        <dsp:cNvSpPr/>
      </dsp:nvSpPr>
      <dsp:spPr>
        <a:xfrm rot="5400000">
          <a:off x="-125502" y="1026241"/>
          <a:ext cx="836685" cy="5856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1193578"/>
        <a:ext cx="585679" cy="251006"/>
      </dsp:txXfrm>
    </dsp:sp>
    <dsp:sp modelId="{4E2FC911-F8D3-4118-8545-DC5CF287DD2D}">
      <dsp:nvSpPr>
        <dsp:cNvPr id="0" name=""/>
        <dsp:cNvSpPr/>
      </dsp:nvSpPr>
      <dsp:spPr>
        <a:xfrm rot="5400000">
          <a:off x="3264682" y="-1850084"/>
          <a:ext cx="687485" cy="60454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Самооценка –  «Методика Пирса Харрисона»</a:t>
          </a:r>
        </a:p>
      </dsp:txBody>
      <dsp:txXfrm rot="-5400000">
        <a:off x="585679" y="862479"/>
        <a:ext cx="6011932" cy="620365"/>
      </dsp:txXfrm>
    </dsp:sp>
    <dsp:sp modelId="{2D1F80AE-5D9E-4154-B11A-40B551D40BFC}">
      <dsp:nvSpPr>
        <dsp:cNvPr id="0" name=""/>
        <dsp:cNvSpPr/>
      </dsp:nvSpPr>
      <dsp:spPr>
        <a:xfrm rot="5400000">
          <a:off x="-125502" y="1836925"/>
          <a:ext cx="836685" cy="5856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2004262"/>
        <a:ext cx="585679" cy="251006"/>
      </dsp:txXfrm>
    </dsp:sp>
    <dsp:sp modelId="{7AC4DB6D-EBCD-4358-AAE1-9578DCDBB4D1}">
      <dsp:nvSpPr>
        <dsp:cNvPr id="0" name=""/>
        <dsp:cNvSpPr/>
      </dsp:nvSpPr>
      <dsp:spPr>
        <a:xfrm rot="5400000">
          <a:off x="3259026" y="-1039400"/>
          <a:ext cx="698797" cy="60454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Адаптивное поведение -  «Метод рисуночной фрустрации Розенцвейга»</a:t>
          </a:r>
        </a:p>
      </dsp:txBody>
      <dsp:txXfrm rot="-5400000">
        <a:off x="585679" y="1668059"/>
        <a:ext cx="6011380" cy="630573"/>
      </dsp:txXfrm>
    </dsp:sp>
    <dsp:sp modelId="{F889DB65-A98C-406D-A701-773489740642}">
      <dsp:nvSpPr>
        <dsp:cNvPr id="0" name=""/>
        <dsp:cNvSpPr/>
      </dsp:nvSpPr>
      <dsp:spPr>
        <a:xfrm rot="5400000">
          <a:off x="-125502" y="2697948"/>
          <a:ext cx="836685" cy="5856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2865285"/>
        <a:ext cx="585679" cy="251006"/>
      </dsp:txXfrm>
    </dsp:sp>
    <dsp:sp modelId="{5BCC830C-F7A9-497A-8FBF-FB953B6EDFC6}">
      <dsp:nvSpPr>
        <dsp:cNvPr id="0" name=""/>
        <dsp:cNvSpPr/>
      </dsp:nvSpPr>
      <dsp:spPr>
        <a:xfrm rot="5400000">
          <a:off x="3208688" y="-178377"/>
          <a:ext cx="799474" cy="60454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Инициатива и исполнительность «Методика </a:t>
          </a:r>
          <a:r>
            <a:rPr lang="ru-RU" sz="1800" b="1" kern="1200" dirty="0" err="1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Маралова</a:t>
          </a:r>
          <a:r>
            <a:rPr lang="ru-RU" sz="1800" b="1" kern="1200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В.Г. и </a:t>
          </a:r>
          <a:r>
            <a:rPr lang="ru-RU" sz="1800" b="1" kern="1200" dirty="0" err="1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Ситарова</a:t>
          </a:r>
          <a:r>
            <a:rPr lang="ru-RU" sz="1800" b="1" kern="1200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В.А» </a:t>
          </a:r>
        </a:p>
      </dsp:txBody>
      <dsp:txXfrm rot="-5400000">
        <a:off x="585680" y="2483658"/>
        <a:ext cx="6006465" cy="721420"/>
      </dsp:txXfrm>
    </dsp:sp>
    <dsp:sp modelId="{59632EFD-43ED-4DDD-B78C-96FA64E0B333}">
      <dsp:nvSpPr>
        <dsp:cNvPr id="0" name=""/>
        <dsp:cNvSpPr/>
      </dsp:nvSpPr>
      <dsp:spPr>
        <a:xfrm rot="5400000">
          <a:off x="-125502" y="3598527"/>
          <a:ext cx="836685" cy="5856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 rot="-5400000">
        <a:off x="2" y="3765864"/>
        <a:ext cx="585679" cy="251006"/>
      </dsp:txXfrm>
    </dsp:sp>
    <dsp:sp modelId="{0EF4F726-3F45-4B20-8095-703356028488}">
      <dsp:nvSpPr>
        <dsp:cNvPr id="0" name=""/>
        <dsp:cNvSpPr/>
      </dsp:nvSpPr>
      <dsp:spPr>
        <a:xfrm rot="5400000">
          <a:off x="3169131" y="722201"/>
          <a:ext cx="878587" cy="60454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Коммуникативные умения -  Наблюдение за детьми группы (Тестирование по Яшиной В.И.)</a:t>
          </a:r>
        </a:p>
      </dsp:txBody>
      <dsp:txXfrm rot="-5400000">
        <a:off x="585679" y="3348543"/>
        <a:ext cx="6002603" cy="7928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B116C-BA73-43E0-8D20-FCC51E4704E0}">
      <dsp:nvSpPr>
        <dsp:cNvPr id="0" name=""/>
        <dsp:cNvSpPr/>
      </dsp:nvSpPr>
      <dsp:spPr>
        <a:xfrm rot="5400000">
          <a:off x="-314698" y="514956"/>
          <a:ext cx="2097987" cy="14685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934554"/>
        <a:ext cx="1468591" cy="629396"/>
      </dsp:txXfrm>
    </dsp:sp>
    <dsp:sp modelId="{B33BD053-0AB2-4293-81F9-4A872792AEDD}">
      <dsp:nvSpPr>
        <dsp:cNvPr id="0" name=""/>
        <dsp:cNvSpPr/>
      </dsp:nvSpPr>
      <dsp:spPr>
        <a:xfrm rot="5400000">
          <a:off x="3182253" y="-1539756"/>
          <a:ext cx="1735257" cy="51625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Дивергентное мышление - «Тестирование детей группы»</a:t>
          </a:r>
        </a:p>
      </dsp:txBody>
      <dsp:txXfrm rot="-5400000">
        <a:off x="1468592" y="258613"/>
        <a:ext cx="5077872" cy="1565841"/>
      </dsp:txXfrm>
    </dsp:sp>
    <dsp:sp modelId="{B6056D4D-1739-4B31-87BF-D8463A74C4D6}">
      <dsp:nvSpPr>
        <dsp:cNvPr id="0" name=""/>
        <dsp:cNvSpPr/>
      </dsp:nvSpPr>
      <dsp:spPr>
        <a:xfrm rot="5400000">
          <a:off x="-314698" y="2533564"/>
          <a:ext cx="2097987" cy="14685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953162"/>
        <a:ext cx="1468591" cy="629396"/>
      </dsp:txXfrm>
    </dsp:sp>
    <dsp:sp modelId="{4E2FC911-F8D3-4118-8545-DC5CF287DD2D}">
      <dsp:nvSpPr>
        <dsp:cNvPr id="0" name=""/>
        <dsp:cNvSpPr/>
      </dsp:nvSpPr>
      <dsp:spPr>
        <a:xfrm rot="5400000">
          <a:off x="3187946" y="319421"/>
          <a:ext cx="1723870" cy="51625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 –  «Методика Векслера»; </a:t>
          </a:r>
          <a:r>
            <a:rPr lang="ru-RU" sz="1800" b="1" kern="1200" dirty="0" err="1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Субтест</a:t>
          </a:r>
          <a:r>
            <a:rPr lang="ru-RU" sz="1800" b="1" kern="1200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«Словарный»</a:t>
          </a:r>
        </a:p>
      </dsp:txBody>
      <dsp:txXfrm rot="-5400000">
        <a:off x="1468591" y="2122928"/>
        <a:ext cx="5078428" cy="15555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B116C-BA73-43E0-8D20-FCC51E4704E0}">
      <dsp:nvSpPr>
        <dsp:cNvPr id="0" name=""/>
        <dsp:cNvSpPr/>
      </dsp:nvSpPr>
      <dsp:spPr>
        <a:xfrm rot="5400000">
          <a:off x="-497117" y="724930"/>
          <a:ext cx="2538771" cy="15435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1" kern="1200" dirty="0">
            <a:solidFill>
              <a:srgbClr val="644C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10" y="999062"/>
        <a:ext cx="1543518" cy="995253"/>
      </dsp:txXfrm>
    </dsp:sp>
    <dsp:sp modelId="{B33BD053-0AB2-4293-81F9-4A872792AEDD}">
      <dsp:nvSpPr>
        <dsp:cNvPr id="0" name=""/>
        <dsp:cNvSpPr/>
      </dsp:nvSpPr>
      <dsp:spPr>
        <a:xfrm rot="5400000">
          <a:off x="3037420" y="-1296484"/>
          <a:ext cx="2101884" cy="50856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b="1" kern="1200" dirty="0">
              <a:solidFill>
                <a:srgbClr val="644C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Умение понимать другого человека -Методика Белопольской Н.Л. «Азбука настроение»</a:t>
          </a:r>
        </a:p>
      </dsp:txBody>
      <dsp:txXfrm rot="-5400000">
        <a:off x="1545553" y="297989"/>
        <a:ext cx="4983012" cy="189667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43B66-9623-4E8A-8DFF-D6976D990A60}">
      <dsp:nvSpPr>
        <dsp:cNvPr id="0" name=""/>
        <dsp:cNvSpPr/>
      </dsp:nvSpPr>
      <dsp:spPr>
        <a:xfrm>
          <a:off x="0" y="0"/>
          <a:ext cx="7198242" cy="11484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– «Адаптивное поведение»</a:t>
          </a:r>
        </a:p>
      </dsp:txBody>
      <dsp:txXfrm>
        <a:off x="56064" y="56064"/>
        <a:ext cx="7086114" cy="1036341"/>
      </dsp:txXfrm>
    </dsp:sp>
    <dsp:sp modelId="{2B78837F-6881-457F-B882-E1E43277AF5D}">
      <dsp:nvSpPr>
        <dsp:cNvPr id="0" name=""/>
        <dsp:cNvSpPr/>
      </dsp:nvSpPr>
      <dsp:spPr>
        <a:xfrm>
          <a:off x="0" y="1150648"/>
          <a:ext cx="7198242" cy="70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54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150648"/>
        <a:ext cx="7198242" cy="70198"/>
      </dsp:txXfrm>
    </dsp:sp>
    <dsp:sp modelId="{D2FED12C-CDB4-440A-8EBA-64CAD26EBCE1}">
      <dsp:nvSpPr>
        <dsp:cNvPr id="0" name=""/>
        <dsp:cNvSpPr/>
      </dsp:nvSpPr>
      <dsp:spPr>
        <a:xfrm>
          <a:off x="0" y="1422493"/>
          <a:ext cx="7198242" cy="11484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Методика исследования: «Метод рисуночной фрустрации Розенцвейга»</a:t>
          </a:r>
        </a:p>
      </dsp:txBody>
      <dsp:txXfrm>
        <a:off x="56064" y="1478557"/>
        <a:ext cx="7086114" cy="1036341"/>
      </dsp:txXfrm>
    </dsp:sp>
    <dsp:sp modelId="{B4DD2258-8F3F-4D1C-909F-83C3A0955B56}">
      <dsp:nvSpPr>
        <dsp:cNvPr id="0" name=""/>
        <dsp:cNvSpPr/>
      </dsp:nvSpPr>
      <dsp:spPr>
        <a:xfrm>
          <a:off x="0" y="2369316"/>
          <a:ext cx="7198242" cy="54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54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369316"/>
        <a:ext cx="7198242" cy="544035"/>
      </dsp:txXfrm>
    </dsp:sp>
    <dsp:sp modelId="{3864A133-1E7D-40C4-B3F9-0E3D30A13C9F}">
      <dsp:nvSpPr>
        <dsp:cNvPr id="0" name=""/>
        <dsp:cNvSpPr/>
      </dsp:nvSpPr>
      <dsp:spPr>
        <a:xfrm>
          <a:off x="0" y="2913351"/>
          <a:ext cx="7198242" cy="11484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Цель: определение умения ребенком регулировать свое поведение соответственно ситуации, конструктивно разрешать  конфликты, проявлять адаптивные способности</a:t>
          </a:r>
        </a:p>
      </dsp:txBody>
      <dsp:txXfrm>
        <a:off x="56064" y="2969415"/>
        <a:ext cx="7086114" cy="103634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43B66-9623-4E8A-8DFF-D6976D990A60}">
      <dsp:nvSpPr>
        <dsp:cNvPr id="0" name=""/>
        <dsp:cNvSpPr/>
      </dsp:nvSpPr>
      <dsp:spPr>
        <a:xfrm>
          <a:off x="0" y="0"/>
          <a:ext cx="7198242" cy="1116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Качество – «Инициатива и исполнительность»</a:t>
          </a:r>
        </a:p>
      </dsp:txBody>
      <dsp:txXfrm>
        <a:off x="54492" y="54492"/>
        <a:ext cx="7089258" cy="1007280"/>
      </dsp:txXfrm>
    </dsp:sp>
    <dsp:sp modelId="{2B78837F-6881-457F-B882-E1E43277AF5D}">
      <dsp:nvSpPr>
        <dsp:cNvPr id="0" name=""/>
        <dsp:cNvSpPr/>
      </dsp:nvSpPr>
      <dsp:spPr>
        <a:xfrm>
          <a:off x="0" y="1119393"/>
          <a:ext cx="7198242" cy="81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54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119393"/>
        <a:ext cx="7198242" cy="81022"/>
      </dsp:txXfrm>
    </dsp:sp>
    <dsp:sp modelId="{D2FED12C-CDB4-440A-8EBA-64CAD26EBCE1}">
      <dsp:nvSpPr>
        <dsp:cNvPr id="0" name=""/>
        <dsp:cNvSpPr/>
      </dsp:nvSpPr>
      <dsp:spPr>
        <a:xfrm>
          <a:off x="0" y="1433156"/>
          <a:ext cx="7198242" cy="1116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Исследование: «Методика </a:t>
          </a:r>
          <a:r>
            <a:rPr lang="ru-RU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Маралова</a:t>
          </a: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В.Г. и </a:t>
          </a:r>
          <a:r>
            <a:rPr lang="ru-RU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Ситарова</a:t>
          </a: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В.А»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492" y="1487648"/>
        <a:ext cx="7089258" cy="1007280"/>
      </dsp:txXfrm>
    </dsp:sp>
    <dsp:sp modelId="{B4DD2258-8F3F-4D1C-909F-83C3A0955B56}">
      <dsp:nvSpPr>
        <dsp:cNvPr id="0" name=""/>
        <dsp:cNvSpPr/>
      </dsp:nvSpPr>
      <dsp:spPr>
        <a:xfrm>
          <a:off x="0" y="2316680"/>
          <a:ext cx="7198242" cy="627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54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316680"/>
        <a:ext cx="7198242" cy="627926"/>
      </dsp:txXfrm>
    </dsp:sp>
    <dsp:sp modelId="{3864A133-1E7D-40C4-B3F9-0E3D30A13C9F}">
      <dsp:nvSpPr>
        <dsp:cNvPr id="0" name=""/>
        <dsp:cNvSpPr/>
      </dsp:nvSpPr>
      <dsp:spPr>
        <a:xfrm>
          <a:off x="0" y="2944606"/>
          <a:ext cx="7198242" cy="1116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Цель: определение  степени проявления различных видов инициатив и исполнительности  в различных видах деятельности. </a:t>
          </a:r>
        </a:p>
      </dsp:txBody>
      <dsp:txXfrm>
        <a:off x="54492" y="2999098"/>
        <a:ext cx="7089258" cy="1007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121E-4296-45DD-A334-C0FE2B6E3AD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D9D3-5FC7-45EC-931C-01597559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47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121E-4296-45DD-A334-C0FE2B6E3AD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D9D3-5FC7-45EC-931C-01597559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20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121E-4296-45DD-A334-C0FE2B6E3AD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D9D3-5FC7-45EC-931C-01597559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86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121E-4296-45DD-A334-C0FE2B6E3AD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D9D3-5FC7-45EC-931C-01597559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74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121E-4296-45DD-A334-C0FE2B6E3AD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D9D3-5FC7-45EC-931C-01597559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3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121E-4296-45DD-A334-C0FE2B6E3AD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D9D3-5FC7-45EC-931C-01597559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84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121E-4296-45DD-A334-C0FE2B6E3AD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D9D3-5FC7-45EC-931C-01597559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20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121E-4296-45DD-A334-C0FE2B6E3AD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D9D3-5FC7-45EC-931C-01597559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67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121E-4296-45DD-A334-C0FE2B6E3AD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D9D3-5FC7-45EC-931C-01597559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04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121E-4296-45DD-A334-C0FE2B6E3AD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D9D3-5FC7-45EC-931C-01597559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80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121E-4296-45DD-A334-C0FE2B6E3AD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D9D3-5FC7-45EC-931C-01597559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33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8121E-4296-45DD-A334-C0FE2B6E3AD8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0D9D3-5FC7-45EC-931C-01597559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09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ы презентаций Гражданское общество и правовое государство №6971 -  Презентации, доклады, статьи, ручной рерайт">
            <a:extLst>
              <a:ext uri="{FF2B5EF4-FFF2-40B4-BE49-F238E27FC236}">
                <a16:creationId xmlns:a16="http://schemas.microsoft.com/office/drawing/2014/main" id="{01112996-3110-40A6-BE68-3BB236BA7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2A09A6D-6B85-4A11-87F2-69C933B324B2}"/>
              </a:ext>
            </a:extLst>
          </p:cNvPr>
          <p:cNvSpPr txBox="1"/>
          <p:nvPr/>
        </p:nvSpPr>
        <p:spPr>
          <a:xfrm>
            <a:off x="1008323" y="382012"/>
            <a:ext cx="749418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 по подбору методик  измерения лидерских качеств у детей дошкольного возраста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9DFE5A-D199-4E86-933E-4176C5F6538E}"/>
              </a:ext>
            </a:extLst>
          </p:cNvPr>
          <p:cNvSpPr txBox="1"/>
          <p:nvPr/>
        </p:nvSpPr>
        <p:spPr>
          <a:xfrm>
            <a:off x="1329071" y="4605706"/>
            <a:ext cx="749418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Составила: творческая группа </a:t>
            </a:r>
          </a:p>
          <a:p>
            <a:pPr algn="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МБДОУ №50 </a:t>
            </a:r>
          </a:p>
          <a:p>
            <a:pPr algn="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Невинномысска</a:t>
            </a:r>
          </a:p>
          <a:p>
            <a:pPr algn="r"/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30.03.2021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896F928-340F-49D0-855A-49DB69E94E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323" y="3616452"/>
            <a:ext cx="4415069" cy="293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526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ы презентаций Гражданское общество и правовое государство №6971 -  Презентации, доклады, статьи, ручной рерайт">
            <a:extLst>
              <a:ext uri="{FF2B5EF4-FFF2-40B4-BE49-F238E27FC236}">
                <a16:creationId xmlns:a16="http://schemas.microsoft.com/office/drawing/2014/main" id="{01112996-3110-40A6-BE68-3BB236BA7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DB63A91-9974-4645-A3F8-0E2A6456FB53}"/>
              </a:ext>
            </a:extLst>
          </p:cNvPr>
          <p:cNvSpPr txBox="1"/>
          <p:nvPr/>
        </p:nvSpPr>
        <p:spPr>
          <a:xfrm>
            <a:off x="1137684" y="397538"/>
            <a:ext cx="743215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644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«Метод рисуночной фрустрации Розенцвейга»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E51AE12-3E90-42C8-B019-B617AE1FE04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r="2333"/>
          <a:stretch/>
        </p:blipFill>
        <p:spPr>
          <a:xfrm>
            <a:off x="4987947" y="1423262"/>
            <a:ext cx="3730751" cy="50372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8DEFD54-03C2-422D-AB32-003274D82C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7307" y="1467653"/>
            <a:ext cx="3730751" cy="4876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21330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ы презентаций Гражданское общество и правовое государство №6971 -  Презентации, доклады, статьи, ручной рерайт">
            <a:extLst>
              <a:ext uri="{FF2B5EF4-FFF2-40B4-BE49-F238E27FC236}">
                <a16:creationId xmlns:a16="http://schemas.microsoft.com/office/drawing/2014/main" id="{01112996-3110-40A6-BE68-3BB236BA7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DB63A91-9974-4645-A3F8-0E2A6456FB53}"/>
              </a:ext>
            </a:extLst>
          </p:cNvPr>
          <p:cNvSpPr txBox="1"/>
          <p:nvPr/>
        </p:nvSpPr>
        <p:spPr>
          <a:xfrm>
            <a:off x="1137684" y="397538"/>
            <a:ext cx="743215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644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«Метод рисуночной фрустрации Розенцвейга»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494533C-BEE7-4F63-8215-E6391377F8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734" y="1445450"/>
            <a:ext cx="3724275" cy="48768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D6F6995-B60F-472B-BE96-FC31C6F13A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2834" y="1445450"/>
            <a:ext cx="3747008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212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ы презентаций Гражданское общество и правовое государство №6971 -  Презентации, доклады, статьи, ручной рерайт">
            <a:extLst>
              <a:ext uri="{FF2B5EF4-FFF2-40B4-BE49-F238E27FC236}">
                <a16:creationId xmlns:a16="http://schemas.microsoft.com/office/drawing/2014/main" id="{01112996-3110-40A6-BE68-3BB236BA7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796BB8-8A99-4C90-84CC-1512A4F64B11}"/>
              </a:ext>
            </a:extLst>
          </p:cNvPr>
          <p:cNvSpPr txBox="1"/>
          <p:nvPr/>
        </p:nvSpPr>
        <p:spPr>
          <a:xfrm>
            <a:off x="1052624" y="206153"/>
            <a:ext cx="743215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644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Диагностические методики определения лидерского потенциала в сфере социального развития дошкольника   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C19F56C3-C38C-42D6-8808-F4EA387267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0899550"/>
              </p:ext>
            </p:extLst>
          </p:nvPr>
        </p:nvGraphicFramePr>
        <p:xfrm>
          <a:off x="1148316" y="2006505"/>
          <a:ext cx="719824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F3C7B76-48C1-474D-A058-DA84F4A9FB66}"/>
              </a:ext>
            </a:extLst>
          </p:cNvPr>
          <p:cNvSpPr txBox="1"/>
          <p:nvPr/>
        </p:nvSpPr>
        <p:spPr>
          <a:xfrm>
            <a:off x="8261498" y="6294474"/>
            <a:ext cx="499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895033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ы презентаций Гражданское общество и правовое государство №6971 -  Презентации, доклады, статьи, ручной рерайт">
            <a:extLst>
              <a:ext uri="{FF2B5EF4-FFF2-40B4-BE49-F238E27FC236}">
                <a16:creationId xmlns:a16="http://schemas.microsoft.com/office/drawing/2014/main" id="{01112996-3110-40A6-BE68-3BB236BA7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796BB8-8A99-4C90-84CC-1512A4F64B11}"/>
              </a:ext>
            </a:extLst>
          </p:cNvPr>
          <p:cNvSpPr txBox="1"/>
          <p:nvPr/>
        </p:nvSpPr>
        <p:spPr>
          <a:xfrm>
            <a:off x="1052624" y="433868"/>
            <a:ext cx="743215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644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sz="2800" b="1" dirty="0" err="1">
                <a:solidFill>
                  <a:srgbClr val="644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Маралова</a:t>
            </a:r>
            <a:r>
              <a:rPr lang="ru-RU" sz="2800" b="1" dirty="0">
                <a:solidFill>
                  <a:srgbClr val="644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В.Г.  и </a:t>
            </a:r>
            <a:r>
              <a:rPr lang="ru-RU" sz="2800" b="1" dirty="0" err="1">
                <a:solidFill>
                  <a:srgbClr val="644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Ситарова</a:t>
            </a:r>
            <a:r>
              <a:rPr lang="ru-RU" sz="2800" b="1" dirty="0">
                <a:solidFill>
                  <a:srgbClr val="644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В.А. для   определения степени проявления инициативы и исполнения  в различных видах деятельности  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EBC34099-1528-49FA-857C-4F93F6FCAD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6907612"/>
              </p:ext>
            </p:extLst>
          </p:nvPr>
        </p:nvGraphicFramePr>
        <p:xfrm>
          <a:off x="1386663" y="2249750"/>
          <a:ext cx="676407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0377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ы презентаций Гражданское общество и правовое государство №6971 -  Презентации, доклады, статьи, ручной рерайт">
            <a:extLst>
              <a:ext uri="{FF2B5EF4-FFF2-40B4-BE49-F238E27FC236}">
                <a16:creationId xmlns:a16="http://schemas.microsoft.com/office/drawing/2014/main" id="{01112996-3110-40A6-BE68-3BB236BA7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796BB8-8A99-4C90-84CC-1512A4F64B11}"/>
              </a:ext>
            </a:extLst>
          </p:cNvPr>
          <p:cNvSpPr txBox="1"/>
          <p:nvPr/>
        </p:nvSpPr>
        <p:spPr>
          <a:xfrm>
            <a:off x="1052624" y="206153"/>
            <a:ext cx="743215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644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Диагностические методики определения лидерского потенциала в сфере социального развития дошкольника   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C19F56C3-C38C-42D6-8808-F4EA387267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5495433"/>
              </p:ext>
            </p:extLst>
          </p:nvPr>
        </p:nvGraphicFramePr>
        <p:xfrm>
          <a:off x="1148316" y="2006505"/>
          <a:ext cx="719824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73540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ы презентаций Гражданское общество и правовое государство №6971 -  Презентации, доклады, статьи, ручной рерайт">
            <a:extLst>
              <a:ext uri="{FF2B5EF4-FFF2-40B4-BE49-F238E27FC236}">
                <a16:creationId xmlns:a16="http://schemas.microsoft.com/office/drawing/2014/main" id="{01112996-3110-40A6-BE68-3BB236BA7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796BB8-8A99-4C90-84CC-1512A4F64B11}"/>
              </a:ext>
            </a:extLst>
          </p:cNvPr>
          <p:cNvSpPr txBox="1"/>
          <p:nvPr/>
        </p:nvSpPr>
        <p:spPr>
          <a:xfrm>
            <a:off x="1052624" y="433868"/>
            <a:ext cx="743215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644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определения степени проявления самостоятельности  в различных видах деятельности выявляет:   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EBC34099-1528-49FA-857C-4F93F6FCAD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6278468"/>
              </p:ext>
            </p:extLst>
          </p:nvPr>
        </p:nvGraphicFramePr>
        <p:xfrm>
          <a:off x="1720703" y="203052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6056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ы презентаций Гражданское общество и правовое государство №6971 -  Презентации, доклады, статьи, ручной рерайт">
            <a:extLst>
              <a:ext uri="{FF2B5EF4-FFF2-40B4-BE49-F238E27FC236}">
                <a16:creationId xmlns:a16="http://schemas.microsoft.com/office/drawing/2014/main" id="{01112996-3110-40A6-BE68-3BB236BA7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796BB8-8A99-4C90-84CC-1512A4F64B11}"/>
              </a:ext>
            </a:extLst>
          </p:cNvPr>
          <p:cNvSpPr txBox="1"/>
          <p:nvPr/>
        </p:nvSpPr>
        <p:spPr>
          <a:xfrm>
            <a:off x="1052624" y="206153"/>
            <a:ext cx="743215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644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Диагностические методики определения лидерского потенциала в сфере социального развития дошкольника   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C19F56C3-C38C-42D6-8808-F4EA387267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7165127"/>
              </p:ext>
            </p:extLst>
          </p:nvPr>
        </p:nvGraphicFramePr>
        <p:xfrm>
          <a:off x="1148316" y="2006505"/>
          <a:ext cx="719824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02600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ы презентаций Гражданское общество и правовое государство №6971 -  Презентации, доклады, статьи, ручной рерайт">
            <a:extLst>
              <a:ext uri="{FF2B5EF4-FFF2-40B4-BE49-F238E27FC236}">
                <a16:creationId xmlns:a16="http://schemas.microsoft.com/office/drawing/2014/main" id="{01112996-3110-40A6-BE68-3BB236BA7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796BB8-8A99-4C90-84CC-1512A4F64B11}"/>
              </a:ext>
            </a:extLst>
          </p:cNvPr>
          <p:cNvSpPr txBox="1"/>
          <p:nvPr/>
        </p:nvSpPr>
        <p:spPr>
          <a:xfrm>
            <a:off x="1052624" y="433868"/>
            <a:ext cx="743215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644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определения уровня самооценки дошкольника:   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EBC34099-1528-49FA-857C-4F93F6FCAD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1157411"/>
              </p:ext>
            </p:extLst>
          </p:nvPr>
        </p:nvGraphicFramePr>
        <p:xfrm>
          <a:off x="1285654" y="1512694"/>
          <a:ext cx="6966097" cy="5220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8585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ы презентаций Гражданское общество и правовое государство №6971 -  Презентации, доклады, статьи, ручной рерайт">
            <a:extLst>
              <a:ext uri="{FF2B5EF4-FFF2-40B4-BE49-F238E27FC236}">
                <a16:creationId xmlns:a16="http://schemas.microsoft.com/office/drawing/2014/main" id="{01112996-3110-40A6-BE68-3BB236BA7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2A09A6D-6B85-4A11-87F2-69C933B324B2}"/>
              </a:ext>
            </a:extLst>
          </p:cNvPr>
          <p:cNvSpPr txBox="1"/>
          <p:nvPr/>
        </p:nvSpPr>
        <p:spPr>
          <a:xfrm>
            <a:off x="850605" y="583941"/>
            <a:ext cx="749418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Сферы личностного развития дошкольника</a:t>
            </a:r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32DBA711-8843-4A4A-BFE9-CE1E68CF3444}"/>
              </a:ext>
            </a:extLst>
          </p:cNvPr>
          <p:cNvGraphicFramePr/>
          <p:nvPr/>
        </p:nvGraphicFramePr>
        <p:xfrm>
          <a:off x="1375144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858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ы презентаций Гражданское общество и правовое государство №6971 -  Презентации, доклады, статьи, ручной рерайт">
            <a:extLst>
              <a:ext uri="{FF2B5EF4-FFF2-40B4-BE49-F238E27FC236}">
                <a16:creationId xmlns:a16="http://schemas.microsoft.com/office/drawing/2014/main" id="{01112996-3110-40A6-BE68-3BB236BA7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DB63A91-9974-4645-A3F8-0E2A6456FB53}"/>
              </a:ext>
            </a:extLst>
          </p:cNvPr>
          <p:cNvSpPr txBox="1"/>
          <p:nvPr/>
        </p:nvSpPr>
        <p:spPr>
          <a:xfrm>
            <a:off x="1137684" y="397538"/>
            <a:ext cx="743215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644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Качества, характеризующие лидерский потенциал дошкольника 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306C3F01-F99F-440A-8E6B-5CBC207C00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5567254"/>
              </p:ext>
            </p:extLst>
          </p:nvPr>
        </p:nvGraphicFramePr>
        <p:xfrm>
          <a:off x="1524000" y="1396999"/>
          <a:ext cx="6705600" cy="4823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547C7F3-FD2A-4B60-A8F8-8C93D5DC94AE}"/>
              </a:ext>
            </a:extLst>
          </p:cNvPr>
          <p:cNvSpPr txBox="1"/>
          <p:nvPr/>
        </p:nvSpPr>
        <p:spPr>
          <a:xfrm>
            <a:off x="2417135" y="5292528"/>
            <a:ext cx="58124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</a:p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 социального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1717528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ы презентаций Гражданское общество и правовое государство №6971 -  Презентации, доклады, статьи, ручной рерайт">
            <a:extLst>
              <a:ext uri="{FF2B5EF4-FFF2-40B4-BE49-F238E27FC236}">
                <a16:creationId xmlns:a16="http://schemas.microsoft.com/office/drawing/2014/main" id="{01112996-3110-40A6-BE68-3BB236BA7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DB63A91-9974-4645-A3F8-0E2A6456FB53}"/>
              </a:ext>
            </a:extLst>
          </p:cNvPr>
          <p:cNvSpPr txBox="1"/>
          <p:nvPr/>
        </p:nvSpPr>
        <p:spPr>
          <a:xfrm>
            <a:off x="1137684" y="397538"/>
            <a:ext cx="743215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644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Качества, характеризующие лидерский потенциал дошкольника 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306C3F01-F99F-440A-8E6B-5CBC207C00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7846610"/>
              </p:ext>
            </p:extLst>
          </p:nvPr>
        </p:nvGraphicFramePr>
        <p:xfrm>
          <a:off x="1524000" y="1396999"/>
          <a:ext cx="6705600" cy="4823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547C7F3-FD2A-4B60-A8F8-8C93D5DC94AE}"/>
              </a:ext>
            </a:extLst>
          </p:cNvPr>
          <p:cNvSpPr txBox="1"/>
          <p:nvPr/>
        </p:nvSpPr>
        <p:spPr>
          <a:xfrm>
            <a:off x="2587256" y="4860836"/>
            <a:ext cx="58124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</a:p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 интеллектуального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2819158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ы презентаций Гражданское общество и правовое государство №6971 -  Презентации, доклады, статьи, ручной рерайт">
            <a:extLst>
              <a:ext uri="{FF2B5EF4-FFF2-40B4-BE49-F238E27FC236}">
                <a16:creationId xmlns:a16="http://schemas.microsoft.com/office/drawing/2014/main" id="{01112996-3110-40A6-BE68-3BB236BA7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DB63A91-9974-4645-A3F8-0E2A6456FB53}"/>
              </a:ext>
            </a:extLst>
          </p:cNvPr>
          <p:cNvSpPr txBox="1"/>
          <p:nvPr/>
        </p:nvSpPr>
        <p:spPr>
          <a:xfrm>
            <a:off x="1137684" y="397538"/>
            <a:ext cx="743215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644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Качества, характеризующие лидерский потенциал дошкольника 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306C3F01-F99F-440A-8E6B-5CBC207C00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1384766"/>
              </p:ext>
            </p:extLst>
          </p:nvPr>
        </p:nvGraphicFramePr>
        <p:xfrm>
          <a:off x="1524000" y="1396999"/>
          <a:ext cx="6705600" cy="4823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547C7F3-FD2A-4B60-A8F8-8C93D5DC94AE}"/>
              </a:ext>
            </a:extLst>
          </p:cNvPr>
          <p:cNvSpPr txBox="1"/>
          <p:nvPr/>
        </p:nvSpPr>
        <p:spPr>
          <a:xfrm>
            <a:off x="2587256" y="4860836"/>
            <a:ext cx="58124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</a:p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 эмоционального 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2182253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ы презентаций Гражданское общество и правовое государство №6971 -  Презентации, доклады, статьи, ручной рерайт">
            <a:extLst>
              <a:ext uri="{FF2B5EF4-FFF2-40B4-BE49-F238E27FC236}">
                <a16:creationId xmlns:a16="http://schemas.microsoft.com/office/drawing/2014/main" id="{01112996-3110-40A6-BE68-3BB236BA7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DB63A91-9974-4645-A3F8-0E2A6456FB53}"/>
              </a:ext>
            </a:extLst>
          </p:cNvPr>
          <p:cNvSpPr txBox="1"/>
          <p:nvPr/>
        </p:nvSpPr>
        <p:spPr>
          <a:xfrm>
            <a:off x="1137684" y="397538"/>
            <a:ext cx="743215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644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Диагностические методики определения лидерского потенциала в сфере социального развития дошкольника   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C3B33B7F-2D4E-4650-B317-88DDC7E8B1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9162914"/>
              </p:ext>
            </p:extLst>
          </p:nvPr>
        </p:nvGraphicFramePr>
        <p:xfrm>
          <a:off x="1538177" y="1909981"/>
          <a:ext cx="6631172" cy="4331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17445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ы презентаций Гражданское общество и правовое государство №6971 -  Презентации, доклады, статьи, ручной рерайт">
            <a:extLst>
              <a:ext uri="{FF2B5EF4-FFF2-40B4-BE49-F238E27FC236}">
                <a16:creationId xmlns:a16="http://schemas.microsoft.com/office/drawing/2014/main" id="{01112996-3110-40A6-BE68-3BB236BA7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DB63A91-9974-4645-A3F8-0E2A6456FB53}"/>
              </a:ext>
            </a:extLst>
          </p:cNvPr>
          <p:cNvSpPr txBox="1"/>
          <p:nvPr/>
        </p:nvSpPr>
        <p:spPr>
          <a:xfrm>
            <a:off x="1137684" y="397538"/>
            <a:ext cx="743215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644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Диагностические методики определения лидерского потенциала в сфере интеллектуального развития дошкольника   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C3B33B7F-2D4E-4650-B317-88DDC7E8B1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0013257"/>
              </p:ext>
            </p:extLst>
          </p:nvPr>
        </p:nvGraphicFramePr>
        <p:xfrm>
          <a:off x="1538177" y="1909981"/>
          <a:ext cx="6631172" cy="4331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64748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ы презентаций Гражданское общество и правовое государство №6971 -  Презентации, доклады, статьи, ручной рерайт">
            <a:extLst>
              <a:ext uri="{FF2B5EF4-FFF2-40B4-BE49-F238E27FC236}">
                <a16:creationId xmlns:a16="http://schemas.microsoft.com/office/drawing/2014/main" id="{01112996-3110-40A6-BE68-3BB236BA7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DB63A91-9974-4645-A3F8-0E2A6456FB53}"/>
              </a:ext>
            </a:extLst>
          </p:cNvPr>
          <p:cNvSpPr txBox="1"/>
          <p:nvPr/>
        </p:nvSpPr>
        <p:spPr>
          <a:xfrm>
            <a:off x="1137684" y="397538"/>
            <a:ext cx="743215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644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Диагностические методики определения лидерского потенциала в сфере эмоционального  развития дошкольника   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C3B33B7F-2D4E-4650-B317-88DDC7E8B1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5366111"/>
              </p:ext>
            </p:extLst>
          </p:nvPr>
        </p:nvGraphicFramePr>
        <p:xfrm>
          <a:off x="1538177" y="2307124"/>
          <a:ext cx="6631172" cy="276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98873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Шаблоны презентаций Гражданское общество и правовое государство №6971 -  Презентации, доклады, статьи, ручной рерайт">
            <a:extLst>
              <a:ext uri="{FF2B5EF4-FFF2-40B4-BE49-F238E27FC236}">
                <a16:creationId xmlns:a16="http://schemas.microsoft.com/office/drawing/2014/main" id="{01112996-3110-40A6-BE68-3BB236BA7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796BB8-8A99-4C90-84CC-1512A4F64B11}"/>
              </a:ext>
            </a:extLst>
          </p:cNvPr>
          <p:cNvSpPr txBox="1"/>
          <p:nvPr/>
        </p:nvSpPr>
        <p:spPr>
          <a:xfrm>
            <a:off x="1052624" y="206153"/>
            <a:ext cx="743215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644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Диагностические методики определения лидерского потенциала в сфере социального развития дошкольника   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C19F56C3-C38C-42D6-8808-F4EA387267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1068613"/>
              </p:ext>
            </p:extLst>
          </p:nvPr>
        </p:nvGraphicFramePr>
        <p:xfrm>
          <a:off x="1148316" y="2006505"/>
          <a:ext cx="719824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4772D7D-1CDC-4250-979F-C24D65942CA3}"/>
              </a:ext>
            </a:extLst>
          </p:cNvPr>
          <p:cNvSpPr txBox="1"/>
          <p:nvPr/>
        </p:nvSpPr>
        <p:spPr>
          <a:xfrm>
            <a:off x="8484782" y="6209414"/>
            <a:ext cx="329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9847716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623</Words>
  <Application>Microsoft Office PowerPoint</Application>
  <PresentationFormat>Экран (4:3)</PresentationFormat>
  <Paragraphs>81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Зоряна Гребеник</dc:creator>
  <cp:lastModifiedBy>Зоряна Гребеник</cp:lastModifiedBy>
  <cp:revision>19</cp:revision>
  <dcterms:created xsi:type="dcterms:W3CDTF">2021-03-29T17:41:47Z</dcterms:created>
  <dcterms:modified xsi:type="dcterms:W3CDTF">2021-03-29T20:09:08Z</dcterms:modified>
</cp:coreProperties>
</file>